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3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33"/>
    <a:srgbClr val="286FB4"/>
    <a:srgbClr val="E03B4F"/>
    <a:srgbClr val="8BAA4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0C72-0D60-449E-9585-54D7D87D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87CA98-9EC4-44D4-AE5A-5D933E6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837CA-BAA6-4F79-9B76-C08A2EA6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B92B9-2F73-49A2-B5B9-8C90E5C3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121B48-2F5B-48B2-9D21-394558C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5D923-9E04-43C6-BB8F-598CDE63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DBD548-3549-42D0-9DFD-1178CCB7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E9C33-BF25-46EE-B139-BBB7B8D8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9D57FF-9F71-4298-915F-5950E998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00605-C12A-42DD-858C-F4D0951A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8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526EC0-0014-40C0-A03F-2A02B0B9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25416C-FBFB-4E0C-A17D-3D9E48BBA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F714E5-D341-4051-A873-9F58595C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5F51C-E4B5-4B60-B03E-096C8A14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5A3E1-CFF2-4D3B-A3A7-81B7E775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7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85DDD-F93A-428F-B612-9AC413E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E0FB8-3827-42C4-A753-0E2F03DE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50C99F-22E7-43F2-A14A-AAA1D031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B77ADD-3982-4946-8466-294DCA65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5CAE1-4D5A-4CFF-BC9F-42B343AC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D29ED-C0B9-4F27-8BF9-D99AD851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60B9BB-6B8B-42B9-AE01-C7BD30969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6E1E2-3BE2-4567-ACCE-440CE78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A0EBB-138D-4F1E-B78E-5C6163CF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60B1F-5B8A-421E-BA06-56B4611F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2CAA-E3C0-492A-8AF3-73CFF85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9E4000-D71F-4363-A0BC-BA2EA6DAA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43C330-41DC-4F38-A940-DF8991F3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552F5-8AF4-44F7-818D-811C84E5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9850A-9341-46A0-82B4-C7370573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04BF2C-D6BF-4E77-A845-CD75584A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91612-5CBA-4CBE-B160-BE901E1F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4C490-72E0-4D68-9EF3-4A960301A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26C181-D77A-42A1-A925-F2536F26D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3C79CD-CC6A-4CAB-864B-CB3BA6052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2D680-C7A0-4DD6-B4B4-42993CDE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B5CB23-F317-47CB-9669-088DC04F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4613ED-7C2A-44FE-98CB-B1EFFB5D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F2EDF6-B41B-46B4-AE6C-2C5010BD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70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0E6C7-1894-4A56-A75C-7F62331B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A70C49-4D45-470B-BA9A-A128386A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24FB7D-BFDA-49C1-9EB1-F7127253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B5C9B9-4CEF-497B-B580-89AA3A1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85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278A37-CE5F-469C-AA51-B8F0EBC6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496550-072A-4B14-BD07-D29FC013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6CD1C-7A42-483D-A524-941596F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117A4-0820-4B84-887E-951877AC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FAABFA-C991-4C61-AF96-5DF5A921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FBA6CD-76AE-4EAB-8534-D945E3B8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D0CB51-5563-4C8A-A7E9-A29DB13C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47DF6-0DD6-41C0-AD59-148242E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2D202-07DF-4A76-BBB1-4B5A8504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7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DE86B-78CB-4075-93F9-35D88872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59F2A8-DF8E-497D-97E5-27105DF51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CB3BBD-E665-4AF3-8B6A-F7E72A9CF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3E780E-D692-4AFC-AA56-A732C9A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195C2A-CEE0-4AF7-B8FB-631252C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28405D-9E22-47EB-9E07-7B3C4E0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3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1A2505-FF91-4AFD-9044-10D5251C0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8E1C-FB5A-4CE9-AB1F-89B8072FAEB7}" type="datetimeFigureOut">
              <a:rPr lang="fr-BE" smtClean="0"/>
              <a:t>04-10-17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D06BE-86D4-4048-A397-3A6668F21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803FE-A97D-4DE3-AD79-BEE74B74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0C3D-C136-469D-9275-E78C28DEBF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831" y="259471"/>
            <a:ext cx="9144000" cy="16907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200" b="1" dirty="0">
                <a:solidFill>
                  <a:srgbClr val="286FB4"/>
                </a:solidFill>
                <a:latin typeface="Helvetica" pitchFamily="2" charset="0"/>
              </a:rPr>
              <a:t>Pop up to Date</a:t>
            </a:r>
            <a:br>
              <a:rPr lang="fr-BE" sz="6200" b="1" dirty="0">
                <a:solidFill>
                  <a:srgbClr val="286FB4"/>
                </a:solidFill>
                <a:latin typeface="Helvetica" pitchFamily="2" charset="0"/>
              </a:rPr>
            </a:br>
            <a:r>
              <a:rPr lang="fr-BE" sz="3600" b="1" dirty="0">
                <a:solidFill>
                  <a:srgbClr val="286FB4"/>
                </a:solidFill>
                <a:latin typeface="Helvetica" pitchFamily="2" charset="0"/>
              </a:rPr>
              <a:t>Antwerp-Berchem </a:t>
            </a:r>
            <a:endParaRPr lang="fr-BE" sz="3600" b="1" baseline="30000" dirty="0">
              <a:solidFill>
                <a:srgbClr val="286FB4"/>
              </a:solidFill>
              <a:latin typeface="Helvetica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831" y="2555353"/>
            <a:ext cx="9144000" cy="602062"/>
          </a:xfrm>
        </p:spPr>
        <p:txBody>
          <a:bodyPr>
            <a:normAutofit/>
          </a:bodyPr>
          <a:lstStyle/>
          <a:p>
            <a:pPr algn="l"/>
            <a:endParaRPr lang="en-US" sz="2800" b="1" u="sng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B48A3A-4D69-4B97-A6AE-91301E8EC990}"/>
              </a:ext>
            </a:extLst>
          </p:cNvPr>
          <p:cNvSpPr txBox="1"/>
          <p:nvPr/>
        </p:nvSpPr>
        <p:spPr>
          <a:xfrm>
            <a:off x="1234831" y="3509112"/>
            <a:ext cx="8346831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fr-BE" sz="3600" dirty="0">
              <a:latin typeface="Helvetica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8" y="1908492"/>
            <a:ext cx="3896619" cy="4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58" y="5623560"/>
            <a:ext cx="29210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20713"/>
            <a:ext cx="8418512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51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"/>
            <a:ext cx="12191996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438" y="1735015"/>
            <a:ext cx="9144000" cy="1536505"/>
          </a:xfrm>
        </p:spPr>
        <p:txBody>
          <a:bodyPr>
            <a:noAutofit/>
          </a:bodyPr>
          <a:lstStyle/>
          <a:p>
            <a:pPr algn="l"/>
            <a:r>
              <a:rPr lang="fr-BE" b="1" dirty="0">
                <a:solidFill>
                  <a:srgbClr val="FED333"/>
                </a:solidFill>
                <a:latin typeface="Helvetica" pitchFamily="2" charset="0"/>
              </a:rPr>
              <a:t>Pop up to Date: </a:t>
            </a:r>
            <a:br>
              <a:rPr lang="fr-BE" b="1" dirty="0">
                <a:solidFill>
                  <a:srgbClr val="FED333"/>
                </a:solidFill>
                <a:latin typeface="Helvetica" pitchFamily="2" charset="0"/>
              </a:rPr>
            </a:br>
            <a:r>
              <a:rPr lang="fr-BE" b="1" dirty="0" err="1">
                <a:solidFill>
                  <a:srgbClr val="FED333"/>
                </a:solidFill>
                <a:latin typeface="Helvetica" pitchFamily="2" charset="0"/>
              </a:rPr>
              <a:t>from</a:t>
            </a:r>
            <a:r>
              <a:rPr lang="fr-BE" b="1" dirty="0">
                <a:solidFill>
                  <a:srgbClr val="FED333"/>
                </a:solidFill>
                <a:latin typeface="Helvetica" pitchFamily="2" charset="0"/>
              </a:rPr>
              <a:t> vacant to vibrant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AC791C-DD61-44E7-98D9-6800AF62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41041"/>
            <a:ext cx="9144000" cy="2068190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Biennal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since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2012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Converting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6-10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empty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shops to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creative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hubs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Supporting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creative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start-ups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Boosting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the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neighbourhood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-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tackling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</a:t>
            </a:r>
            <a:r>
              <a:rPr lang="fr-BE" sz="2000" b="1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deprivation</a:t>
            </a:r>
            <a:r>
              <a:rPr lang="fr-BE" sz="2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 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sz="2000" b="1" dirty="0">
              <a:solidFill>
                <a:srgbClr val="808080"/>
              </a:solidFill>
              <a:latin typeface="Helvetica" pitchFamily="2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sz="3800" b="1" dirty="0">
              <a:solidFill>
                <a:srgbClr val="808080"/>
              </a:solidFill>
              <a:latin typeface="Helvetica" pitchFamily="2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sz="3800" b="1" baseline="30000" dirty="0">
              <a:solidFill>
                <a:srgbClr val="80808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9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80" y="1407551"/>
            <a:ext cx="6843932" cy="8682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200" b="1" baseline="30000" dirty="0">
                <a:solidFill>
                  <a:srgbClr val="FED333"/>
                </a:solidFill>
                <a:latin typeface="Helvetica" pitchFamily="2" charset="0"/>
              </a:rPr>
              <a:t>Project </a:t>
            </a:r>
            <a:r>
              <a:rPr lang="fr-BE" sz="6200" b="1" baseline="30000" dirty="0" err="1">
                <a:solidFill>
                  <a:srgbClr val="FED333"/>
                </a:solidFill>
                <a:latin typeface="Helvetica" pitchFamily="2" charset="0"/>
              </a:rPr>
              <a:t>results</a:t>
            </a:r>
            <a:endParaRPr lang="fr-BE" sz="6200" b="1" baseline="30000" dirty="0">
              <a:solidFill>
                <a:srgbClr val="FED333"/>
              </a:solidFill>
              <a:latin typeface="Helvetica" pitchFamily="2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0C4091B-99CA-41AC-BB9A-FAE48D5FFDAE}"/>
              </a:ext>
            </a:extLst>
          </p:cNvPr>
          <p:cNvSpPr txBox="1">
            <a:spLocks/>
          </p:cNvSpPr>
          <p:nvPr/>
        </p:nvSpPr>
        <p:spPr>
          <a:xfrm>
            <a:off x="1365457" y="3421324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500" b="1" u="sng" dirty="0"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FD12C0-711B-4687-8BA6-DF4848ED9D04}"/>
              </a:ext>
            </a:extLst>
          </p:cNvPr>
          <p:cNvSpPr txBox="1"/>
          <p:nvPr/>
        </p:nvSpPr>
        <p:spPr>
          <a:xfrm>
            <a:off x="1832817" y="5766183"/>
            <a:ext cx="777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200" baseline="30000" dirty="0">
                <a:latin typeface="Helvetica" pitchFamily="2" charset="0"/>
              </a:rPr>
              <a:t>.</a:t>
            </a:r>
          </a:p>
          <a:p>
            <a:pPr>
              <a:lnSpc>
                <a:spcPts val="2400"/>
              </a:lnSpc>
            </a:pPr>
            <a:endParaRPr lang="fr-BE" sz="3200" dirty="0">
              <a:latin typeface="Helvetica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75920" y="2698998"/>
            <a:ext cx="86307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70% of the empty shops get new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allocation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shortly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project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60% of the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creative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start-ups open a permanent shop, 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20 %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proceeds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it’s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activities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free-lance</a:t>
            </a: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Boosting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image of the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neighbourhood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local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economy</a:t>
            </a: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Everybody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wins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8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rgbClr val="FED333"/>
                </a:solidFill>
                <a:latin typeface="Helvetica" pitchFamily="2" charset="0"/>
              </a:rPr>
              <a:t>Before</a:t>
            </a:r>
            <a:r>
              <a:rPr lang="fr-BE" b="1" dirty="0">
                <a:solidFill>
                  <a:srgbClr val="FED333"/>
                </a:solidFill>
                <a:latin typeface="Helvetica" pitchFamily="2" charset="0"/>
              </a:rPr>
              <a:t>					</a:t>
            </a:r>
            <a:r>
              <a:rPr lang="fr-BE" b="1" dirty="0" err="1">
                <a:solidFill>
                  <a:srgbClr val="FED333"/>
                </a:solidFill>
                <a:latin typeface="Helvetica" pitchFamily="2" charset="0"/>
              </a:rPr>
              <a:t>After</a:t>
            </a:r>
            <a:r>
              <a:rPr lang="fr-BE" b="1" dirty="0">
                <a:solidFill>
                  <a:srgbClr val="FED333"/>
                </a:solidFill>
                <a:latin typeface="Helvetica" pitchFamily="2" charset="0"/>
              </a:rPr>
              <a:t> 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1" y="1463040"/>
            <a:ext cx="5232319" cy="39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45" y="1463040"/>
            <a:ext cx="3750195" cy="510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58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93A5A5-052E-4C8E-BE8F-E4567041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79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732C950-9E9E-4180-8FE4-9112B407C8A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0400" y="1417955"/>
            <a:ext cx="6868160" cy="8683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BE" sz="6200" b="1" baseline="30000" dirty="0">
                <a:solidFill>
                  <a:srgbClr val="FED333"/>
                </a:solidFill>
                <a:latin typeface="Helvetica" pitchFamily="2" charset="0"/>
              </a:rPr>
              <a:t>Challenges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0C4091B-99CA-41AC-BB9A-FAE48D5FFDAE}"/>
              </a:ext>
            </a:extLst>
          </p:cNvPr>
          <p:cNvSpPr txBox="1">
            <a:spLocks/>
          </p:cNvSpPr>
          <p:nvPr/>
        </p:nvSpPr>
        <p:spPr>
          <a:xfrm>
            <a:off x="1365457" y="3421324"/>
            <a:ext cx="9144000" cy="60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500" b="1" u="sng" dirty="0">
              <a:latin typeface="Helvetica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FD12C0-711B-4687-8BA6-DF4848ED9D04}"/>
              </a:ext>
            </a:extLst>
          </p:cNvPr>
          <p:cNvSpPr txBox="1"/>
          <p:nvPr/>
        </p:nvSpPr>
        <p:spPr>
          <a:xfrm>
            <a:off x="1832817" y="5766183"/>
            <a:ext cx="777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200" baseline="30000" dirty="0">
                <a:latin typeface="Helvetica" pitchFamily="2" charset="0"/>
              </a:rPr>
              <a:t>.</a:t>
            </a:r>
          </a:p>
          <a:p>
            <a:pPr>
              <a:lnSpc>
                <a:spcPts val="2400"/>
              </a:lnSpc>
            </a:pPr>
            <a:endParaRPr lang="fr-BE" sz="3200" dirty="0">
              <a:latin typeface="Helvetica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75920" y="2698998"/>
            <a:ext cx="8630702" cy="35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Tracing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shop-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owners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persuading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 term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preparations</a:t>
            </a: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Vague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legislation</a:t>
            </a: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Preserve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positive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dynamic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20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months</a:t>
            </a:r>
            <a:r>
              <a:rPr lang="nl-BE" sz="20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nl-BE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 IT’S WORTH IT!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endParaRPr lang="nl-BE" sz="2000" b="1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C432B7-B46C-42A4-BA01-2E59ED612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98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Thème Office</vt:lpstr>
      <vt:lpstr>PowerPoint Presentation</vt:lpstr>
      <vt:lpstr>Pop up to Date Antwerp-Berchem </vt:lpstr>
      <vt:lpstr>PowerPoint Presentation</vt:lpstr>
      <vt:lpstr>Pop up to Date:  from vacant to vibrant </vt:lpstr>
      <vt:lpstr>Project results</vt:lpstr>
      <vt:lpstr>Before     After 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Peter Ramsden</cp:lastModifiedBy>
  <cp:revision>18</cp:revision>
  <cp:lastPrinted>2017-10-03T04:13:22Z</cp:lastPrinted>
  <dcterms:created xsi:type="dcterms:W3CDTF">2017-09-14T12:10:12Z</dcterms:created>
  <dcterms:modified xsi:type="dcterms:W3CDTF">2017-10-04T05:41:09Z</dcterms:modified>
</cp:coreProperties>
</file>