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A4F"/>
    <a:srgbClr val="286FB4"/>
    <a:srgbClr val="E03B4F"/>
    <a:srgbClr val="A5897B"/>
    <a:srgbClr val="808080"/>
    <a:srgbClr val="FED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2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D00C72-0D60-449E-9585-54D7D87D28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98030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B87CA98-9EC4-44D4-AE5A-5D933E6895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254759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2914FBAD-5212-4DFD-AEEC-E21475C6B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3385365"/>
            <a:ext cx="7134225" cy="2619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249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="" xmlns:a16="http://schemas.microsoft.com/office/drawing/2014/main" id="{A33519BA-253B-4C03-9D8E-82C8A009D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9774" y="1820122"/>
            <a:ext cx="10157254" cy="25873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8BAA4F"/>
                </a:solidFill>
                <a:latin typeface="Helvetica" pitchFamily="2" charset="0"/>
              </a:defRPr>
            </a:lvl1pPr>
          </a:lstStyle>
          <a:p>
            <a:r>
              <a:rPr lang="fr-FR" dirty="0"/>
              <a:t>NOM DE FAMILLE ET PRENOM DE L’INTERVENANT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="" xmlns:a16="http://schemas.microsoft.com/office/drawing/2014/main" id="{467C0E23-046D-45AA-A224-2C2E93B4A4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9774" y="4631330"/>
            <a:ext cx="6565556" cy="1052340"/>
          </a:xfrm>
        </p:spPr>
        <p:txBody>
          <a:bodyPr>
            <a:normAutofit/>
          </a:bodyPr>
          <a:lstStyle>
            <a:lvl1pPr marL="0" indent="0" algn="l">
              <a:buNone/>
              <a:defRPr sz="2500" b="1" u="none">
                <a:solidFill>
                  <a:srgbClr val="808080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SA FONCTION OU SA POSITION AU SEIN DE SON ORGANISATION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60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="" xmlns:a16="http://schemas.microsoft.com/office/drawing/2014/main" id="{E73693E0-6EA2-4E10-B2E8-DFB03BB43D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5676" y="1729331"/>
            <a:ext cx="10313772" cy="1368127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8BAA4F"/>
                </a:solidFill>
                <a:latin typeface="Helvetica" pitchFamily="2" charset="0"/>
              </a:defRPr>
            </a:lvl1pPr>
          </a:lstStyle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DU SLIDE MEME SI IL EST LONG</a:t>
            </a:r>
            <a:endParaRPr lang="fr-BE" dirty="0"/>
          </a:p>
        </p:txBody>
      </p:sp>
      <p:sp>
        <p:nvSpPr>
          <p:cNvPr id="8" name="Sous-titre 2">
            <a:extLst>
              <a:ext uri="{FF2B5EF4-FFF2-40B4-BE49-F238E27FC236}">
                <a16:creationId xmlns="" xmlns:a16="http://schemas.microsoft.com/office/drawing/2014/main" id="{5B81CD5C-381C-4617-9762-2053C9D6AE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676" y="3486096"/>
            <a:ext cx="9144000" cy="459216"/>
          </a:xfrm>
        </p:spPr>
        <p:txBody>
          <a:bodyPr>
            <a:normAutofit/>
          </a:bodyPr>
          <a:lstStyle>
            <a:lvl1pPr marL="0" indent="0" algn="l">
              <a:buNone/>
              <a:defRPr sz="25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="" xmlns:a16="http://schemas.microsoft.com/office/drawing/2014/main" id="{A6A4B74E-AA3E-4BB3-9135-933C929BC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5676" y="4325326"/>
            <a:ext cx="7134225" cy="1832283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64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="" xmlns:a16="http://schemas.microsoft.com/office/drawing/2014/main" id="{1EAF491B-FC80-41DF-BD12-64F2B3609F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206230"/>
            <a:ext cx="5016843" cy="565177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B1AD1D8-C770-42F7-A8AC-113542332C2D}"/>
              </a:ext>
            </a:extLst>
          </p:cNvPr>
          <p:cNvSpPr/>
          <p:nvPr userDrawn="1"/>
        </p:nvSpPr>
        <p:spPr>
          <a:xfrm>
            <a:off x="3163330" y="1539231"/>
            <a:ext cx="2026508" cy="161461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C8CB8BC1-5AA6-4CCC-B29E-F651E19C9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7238" y="1952924"/>
            <a:ext cx="7832124" cy="833953"/>
          </a:xfrm>
        </p:spPr>
        <p:txBody>
          <a:bodyPr>
            <a:noAutofit/>
          </a:bodyPr>
          <a:lstStyle>
            <a:lvl1pPr>
              <a:defRPr sz="4400">
                <a:solidFill>
                  <a:srgbClr val="8BAA4F"/>
                </a:solidFill>
              </a:defRPr>
            </a:lvl1pPr>
          </a:lstStyle>
          <a:p>
            <a:r>
              <a:rPr lang="fr-FR" dirty="0"/>
              <a:t>PLACEMENT POUR LE TITRE DU GOOD PRACTICE</a:t>
            </a:r>
            <a:endParaRPr lang="fr-BE" dirty="0"/>
          </a:p>
        </p:txBody>
      </p:sp>
      <p:sp>
        <p:nvSpPr>
          <p:cNvPr id="9" name="Sous-titre 2">
            <a:extLst>
              <a:ext uri="{FF2B5EF4-FFF2-40B4-BE49-F238E27FC236}">
                <a16:creationId xmlns="" xmlns:a16="http://schemas.microsoft.com/office/drawing/2014/main" id="{D5C51F0C-5D97-4200-985B-41ABC30AC4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9308" y="3427116"/>
            <a:ext cx="6730314" cy="533355"/>
          </a:xfrm>
        </p:spPr>
        <p:txBody>
          <a:bodyPr>
            <a:normAutofit/>
          </a:bodyPr>
          <a:lstStyle>
            <a:lvl1pPr marL="0" indent="0" algn="l">
              <a:buNone/>
              <a:defRPr sz="2000" b="1" u="sng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</a:t>
            </a:r>
            <a:endParaRPr lang="fr-BE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="" xmlns:a16="http://schemas.microsoft.com/office/drawing/2014/main" id="{3BB0E81B-FEC1-4755-87CE-9F788833A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9309" y="4075417"/>
            <a:ext cx="3871784" cy="21016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93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8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0087343-B58C-49D9-9BF4-07192C7D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9B8C8B5-48FD-4074-BD2B-D7BAB8C6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660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200" b="1" kern="1200">
          <a:solidFill>
            <a:srgbClr val="286FB4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u="none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89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="" xmlns:a16="http://schemas.microsoft.com/office/drawing/2014/main" id="{E817E6BE-B9D9-4D1C-9CFC-0F7FC2F5E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Maruška MARKOVČIČ</a:t>
            </a:r>
          </a:p>
          <a:p>
            <a:r>
              <a:rPr lang="en-GB" dirty="0" smtClean="0"/>
              <a:t>City of Ljubljana</a:t>
            </a:r>
          </a:p>
          <a:p>
            <a:r>
              <a:rPr lang="en-GB" dirty="0" smtClean="0"/>
              <a:t>Higher adviser for rural development</a:t>
            </a:r>
            <a:endParaRPr lang="en-GB" dirty="0"/>
          </a:p>
        </p:txBody>
      </p:sp>
      <p:sp>
        <p:nvSpPr>
          <p:cNvPr id="10" name="Titre 9">
            <a:extLst>
              <a:ext uri="{FF2B5EF4-FFF2-40B4-BE49-F238E27FC236}">
                <a16:creationId xmlns="" xmlns:a16="http://schemas.microsoft.com/office/drawing/2014/main" id="{40B7EEE3-886E-4EB2-B986-7B0EAEAD9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BEE PATH</a:t>
            </a:r>
            <a:br>
              <a:rPr lang="sl-SI" dirty="0" smtClean="0"/>
            </a:br>
            <a:r>
              <a:rPr lang="sl-SI" dirty="0" err="1" smtClean="0"/>
              <a:t>City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Ljubljana, </a:t>
            </a:r>
            <a:r>
              <a:rPr lang="sl-SI" dirty="0" err="1" smtClean="0"/>
              <a:t>Slovenia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669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9469BBD-580A-485A-B5C7-EE7574199BD8}"/>
              </a:ext>
            </a:extLst>
          </p:cNvPr>
          <p:cNvSpPr/>
          <p:nvPr/>
        </p:nvSpPr>
        <p:spPr>
          <a:xfrm>
            <a:off x="3141785" y="1549284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C81815-8C15-4C2F-A1E7-F16C81E10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F92CD14F-5649-40C6-969D-8A94D4048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9308" y="3960471"/>
            <a:ext cx="3871784" cy="21016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2/3 rural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46%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melliferous</a:t>
            </a:r>
            <a:r>
              <a:rPr lang="en-GB" dirty="0" smtClean="0"/>
              <a:t> plants on public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3% of all Slovene bee keepers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healthy honey without pesticides and insecticides</a:t>
            </a:r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fr-BE" dirty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FF2184F3-FE49-4D25-99B8-0CD8EDBD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308" y="1952924"/>
            <a:ext cx="6730314" cy="833953"/>
          </a:xfrm>
        </p:spPr>
        <p:txBody>
          <a:bodyPr/>
          <a:lstStyle/>
          <a:p>
            <a:r>
              <a:rPr lang="sl-SI" dirty="0" smtClean="0"/>
              <a:t>Ljubljana – </a:t>
            </a:r>
            <a:r>
              <a:rPr lang="sl-SI" dirty="0" err="1" smtClean="0"/>
              <a:t>Green</a:t>
            </a:r>
            <a:r>
              <a:rPr lang="sl-SI" dirty="0" smtClean="0"/>
              <a:t> </a:t>
            </a:r>
            <a:r>
              <a:rPr lang="sl-SI" dirty="0" err="1" smtClean="0"/>
              <a:t>capital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Europe</a:t>
            </a:r>
            <a:r>
              <a:rPr lang="sl-SI" dirty="0" smtClean="0"/>
              <a:t> 2016</a:t>
            </a:r>
            <a:endParaRPr lang="fr-BE" dirty="0"/>
          </a:p>
        </p:txBody>
      </p:sp>
      <p:pic>
        <p:nvPicPr>
          <p:cNvPr id="5" name="Označba mesta slike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r="20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542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9469BBD-580A-485A-B5C7-EE7574199BD8}"/>
              </a:ext>
            </a:extLst>
          </p:cNvPr>
          <p:cNvSpPr/>
          <p:nvPr/>
        </p:nvSpPr>
        <p:spPr>
          <a:xfrm>
            <a:off x="3141785" y="1549284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C81815-8C15-4C2F-A1E7-F16C81E10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F92CD14F-5649-40C6-969D-8A94D4048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bees indicate good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Bee path – 32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new forms of beehives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r</a:t>
            </a:r>
            <a:r>
              <a:rPr lang="en-GB" dirty="0" err="1" smtClean="0"/>
              <a:t>ules</a:t>
            </a:r>
            <a:r>
              <a:rPr lang="en-GB" dirty="0" smtClean="0"/>
              <a:t> </a:t>
            </a:r>
            <a:r>
              <a:rPr lang="en-GB" dirty="0" smtClean="0"/>
              <a:t>and guidelines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fr-BE" dirty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FF2184F3-FE49-4D25-99B8-0CD8EDBD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308" y="1952924"/>
            <a:ext cx="6730314" cy="833953"/>
          </a:xfrm>
        </p:spPr>
        <p:txBody>
          <a:bodyPr/>
          <a:lstStyle/>
          <a:p>
            <a:r>
              <a:rPr lang="en-GB" dirty="0" smtClean="0"/>
              <a:t>Urban beekeeping </a:t>
            </a:r>
            <a:endParaRPr lang="en-GB" dirty="0"/>
          </a:p>
        </p:txBody>
      </p:sp>
      <p:pic>
        <p:nvPicPr>
          <p:cNvPr id="8" name="Označba mesta slike 7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8305" b="1830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7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9469BBD-580A-485A-B5C7-EE7574199BD8}"/>
              </a:ext>
            </a:extLst>
          </p:cNvPr>
          <p:cNvSpPr/>
          <p:nvPr/>
        </p:nvSpPr>
        <p:spPr>
          <a:xfrm>
            <a:off x="3141785" y="1549284"/>
            <a:ext cx="2008553" cy="16412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7C81815-8C15-4C2F-A1E7-F16C81E10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F92CD14F-5649-40C6-969D-8A94D4048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pedagogical programs (primary schools)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promotion of beekeeping (events)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„Everybody by </a:t>
            </a:r>
            <a:r>
              <a:rPr lang="en-GB" dirty="0" smtClean="0"/>
              <a:t>themselves </a:t>
            </a:r>
            <a:r>
              <a:rPr lang="en-GB" dirty="0" smtClean="0"/>
              <a:t>and all together for one goal“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long-term</a:t>
            </a:r>
            <a:r>
              <a:rPr lang="sl-SI" dirty="0" smtClean="0"/>
              <a:t> / </a:t>
            </a:r>
            <a:r>
              <a:rPr lang="en-GB" dirty="0" smtClean="0"/>
              <a:t>holistic </a:t>
            </a:r>
            <a:r>
              <a:rPr lang="sl-SI" dirty="0" smtClean="0"/>
              <a:t> </a:t>
            </a:r>
            <a:r>
              <a:rPr lang="en-GB" dirty="0" smtClean="0"/>
              <a:t> 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fr-BE" dirty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FF2184F3-FE49-4D25-99B8-0CD8EDBD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308" y="1952924"/>
            <a:ext cx="6730314" cy="833953"/>
          </a:xfrm>
        </p:spPr>
        <p:txBody>
          <a:bodyPr/>
          <a:lstStyle/>
          <a:p>
            <a:r>
              <a:rPr lang="en-GB" dirty="0" smtClean="0"/>
              <a:t>Synergy </a:t>
            </a:r>
            <a:r>
              <a:rPr lang="en-GB" dirty="0" smtClean="0"/>
              <a:t>effects</a:t>
            </a:r>
            <a:endParaRPr lang="en-GB" dirty="0"/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713" r="167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6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8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Benutzerdefiniert</PresentationFormat>
  <Paragraphs>36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Thème Office</vt:lpstr>
      <vt:lpstr>PowerPoint-Präsentation</vt:lpstr>
      <vt:lpstr>BEE PATH City of Ljubljana, Slovenia</vt:lpstr>
      <vt:lpstr>Ljubljana – Green capital of Europe 2016</vt:lpstr>
      <vt:lpstr>Urban beekeeping </vt:lpstr>
      <vt:lpstr>Synergy effects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nyssens</dc:creator>
  <cp:lastModifiedBy>ar</cp:lastModifiedBy>
  <cp:revision>31</cp:revision>
  <dcterms:created xsi:type="dcterms:W3CDTF">2017-09-14T12:10:12Z</dcterms:created>
  <dcterms:modified xsi:type="dcterms:W3CDTF">2017-10-05T05:27:14Z</dcterms:modified>
</cp:coreProperties>
</file>