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jpeg" ContentType="image/jpeg"/>
  <Override PartName="/ppt/media/image22.jpeg" ContentType="image/jpeg"/>
  <Override PartName="/ppt/media/image24.png" ContentType="image/png"/>
  <Override PartName="/ppt/media/image25.png" ContentType="image/png"/>
  <Override PartName="/ppt/media/image26.jpeg" ContentType="image/jpeg"/>
  <Override PartName="/ppt/media/image27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0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sr-Latn-R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sr-Latn-R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sr-Latn-R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sr-Latn-R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sr-Latn-R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sr-Latn-R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sr-Latn-R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sr-Latn-R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163320" y="1539360"/>
            <a:ext cx="2025720" cy="1613880"/>
          </a:xfrm>
          <a:prstGeom prst="rect">
            <a:avLst/>
          </a:prstGeom>
          <a:solidFill>
            <a:srgbClr val="ffffff">
              <a:alpha val="65000"/>
            </a:srgbClr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sr-Latn-R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sr-Latn-R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sr-Latn-R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sr-Latn-R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3384360" y="1267560"/>
            <a:ext cx="9143280" cy="103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sr-Latn-RS" sz="6200" spc="-1" strike="noStrike" baseline="30000">
                <a:solidFill>
                  <a:srgbClr val="286fb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Collective school catering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800000" y="2422440"/>
            <a:ext cx="914328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sr-Latn-RS" sz="25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sustainable initiative for a territorial agri-food policy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16000" y="3888000"/>
            <a:ext cx="834624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299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99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Image 4" descr=""/>
          <p:cNvPicPr/>
          <p:nvPr/>
        </p:nvPicPr>
        <p:blipFill>
          <a:blip r:embed="rId2"/>
          <a:stretch/>
        </p:blipFill>
        <p:spPr>
          <a:xfrm>
            <a:off x="648000" y="3408840"/>
            <a:ext cx="3311640" cy="3142800"/>
          </a:xfrm>
          <a:prstGeom prst="rect">
            <a:avLst/>
          </a:prstGeom>
          <a:ln>
            <a:noFill/>
          </a:ln>
        </p:spPr>
      </p:pic>
      <p:sp>
        <p:nvSpPr>
          <p:cNvPr id="222" name="CustomShape 4"/>
          <p:cNvSpPr/>
          <p:nvPr/>
        </p:nvSpPr>
        <p:spPr>
          <a:xfrm>
            <a:off x="4752000" y="3672360"/>
            <a:ext cx="5039640" cy="76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City of Mouans-Sartoux, FRANCE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5"/>
          <p:cNvSpPr/>
          <p:nvPr/>
        </p:nvSpPr>
        <p:spPr>
          <a:xfrm>
            <a:off x="4680000" y="4824000"/>
            <a:ext cx="4391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i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Gilles PEROLE, Elected representative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i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Lea STURTON, Food Quality Officer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Line 6"/>
          <p:cNvSpPr/>
          <p:nvPr/>
        </p:nvSpPr>
        <p:spPr>
          <a:xfrm flipV="1">
            <a:off x="3168000" y="5472000"/>
            <a:ext cx="648000" cy="28800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25" name="Image 6" descr=""/>
          <p:cNvPicPr/>
          <p:nvPr/>
        </p:nvPicPr>
        <p:blipFill>
          <a:blip r:embed="rId3"/>
          <a:stretch/>
        </p:blipFill>
        <p:spPr>
          <a:xfrm>
            <a:off x="720360" y="478080"/>
            <a:ext cx="1583280" cy="17737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72360" y="1224360"/>
            <a:ext cx="10439640" cy="34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sr-Latn-RS" sz="28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1999</a:t>
            </a: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Mad cow disease: elected representatives become aware of the links between food, health and environment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sr-Latn-RS" sz="2800" spc="-1" strike="noStrike">
                <a:solidFill>
                  <a:srgbClr val="579d1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2005-2006</a:t>
            </a: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Review of the menus for a healthier diet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Organic food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sr-Latn-RS" sz="28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2008</a:t>
            </a: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One step further to adress environmental issues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 food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72360" y="4902120"/>
            <a:ext cx="9143640" cy="186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sr-Latn-R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Today</a:t>
            </a: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1000 meals </a:t>
            </a:r>
            <a:r>
              <a:rPr b="1"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100% organic</a:t>
            </a: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b="1"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60% local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local urban zoning plan </a:t>
            </a: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</a:t>
            </a:r>
            <a:r>
              <a:rPr b="1"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triples agricultural areas </a:t>
            </a: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impulse and strenghten</a:t>
            </a:r>
            <a:r>
              <a:rPr b="1"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 economy in the agri-food sector.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288000" y="1958400"/>
            <a:ext cx="9791640" cy="20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2010 : creation of a </a:t>
            </a:r>
            <a:r>
              <a:rPr b="1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municipal farm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full-time equivalent employees (2 farmers)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Revision of the </a:t>
            </a:r>
            <a:r>
              <a:rPr b="1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public procurement policy</a:t>
            </a: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Smaller and specific calls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Mouans-Sartoux bakery, turn towards organic breads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</a:t>
            </a:r>
            <a:r>
              <a:rPr b="1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attribution criteria</a:t>
            </a: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40% quality, 30% environment, 30% price</a:t>
            </a:r>
            <a:r>
              <a:rPr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1080000" y="1152000"/>
            <a:ext cx="11015640" cy="8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r-Latn-RS" sz="32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can school canteens promote local economy ?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216000" y="5088240"/>
            <a:ext cx="10727640" cy="176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sr-Latn-RS" sz="2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Global strategy to develop a territorial agri-food sector</a:t>
            </a:r>
            <a:r>
              <a:rPr lang="sr-Latn-RS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Muncipal </a:t>
            </a:r>
            <a:r>
              <a:rPr b="1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support towards farm settlements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Fundings for an organic grower in 2014, with a sale point in the city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Creation of a grocery store selling organic, local and bulk products (2 new jobs)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2736000" y="4248000"/>
            <a:ext cx="5183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i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85% of the parents : modification of food habits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i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31% shop at a local producer‘s once a week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1"/>
          <a:srcRect l="24099" t="0" r="25308" b="0"/>
          <a:stretch/>
        </p:blipFill>
        <p:spPr>
          <a:xfrm>
            <a:off x="1648440" y="4248000"/>
            <a:ext cx="750240" cy="839880"/>
          </a:xfrm>
          <a:prstGeom prst="rect">
            <a:avLst/>
          </a:prstGeom>
          <a:ln>
            <a:noFill/>
          </a:ln>
        </p:spPr>
      </p:pic>
      <p:pic>
        <p:nvPicPr>
          <p:cNvPr id="233" name="" descr=""/>
          <p:cNvPicPr/>
          <p:nvPr/>
        </p:nvPicPr>
        <p:blipFill>
          <a:blip r:embed="rId2"/>
          <a:stretch/>
        </p:blipFill>
        <p:spPr>
          <a:xfrm>
            <a:off x="8640000" y="1916640"/>
            <a:ext cx="2489040" cy="165888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141720" y="1549440"/>
            <a:ext cx="2007720" cy="1640520"/>
          </a:xfrm>
          <a:prstGeom prst="rect">
            <a:avLst/>
          </a:prstGeom>
          <a:solidFill>
            <a:srgbClr val="ffffff">
              <a:alpha val="70000"/>
            </a:srgbClr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"/>
          <p:cNvSpPr/>
          <p:nvPr/>
        </p:nvSpPr>
        <p:spPr>
          <a:xfrm>
            <a:off x="720000" y="1296000"/>
            <a:ext cx="5471640" cy="8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r-Latn-RS" sz="32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we had to overcome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648000" y="2520000"/>
            <a:ext cx="6911640" cy="31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Lack of local farms in the Alpes-Maritimes departement, more touristic than agricultural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Tedious public procurement rules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mental block, from the staff, from the elected representatives or from the partners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7920000" y="1463040"/>
            <a:ext cx="2519640" cy="1680840"/>
          </a:xfrm>
          <a:prstGeom prst="rect">
            <a:avLst/>
          </a:prstGeom>
          <a:ln>
            <a:noFill/>
          </a:ln>
        </p:spPr>
      </p:pic>
      <p:pic>
        <p:nvPicPr>
          <p:cNvPr id="238" name="" descr=""/>
          <p:cNvPicPr/>
          <p:nvPr/>
        </p:nvPicPr>
        <p:blipFill>
          <a:blip r:embed="rId2"/>
          <a:stretch/>
        </p:blipFill>
        <p:spPr>
          <a:xfrm>
            <a:off x="5976000" y="3384000"/>
            <a:ext cx="1368000" cy="1743120"/>
          </a:xfrm>
          <a:prstGeom prst="rect">
            <a:avLst/>
          </a:prstGeom>
          <a:ln>
            <a:noFill/>
          </a:ln>
        </p:spPr>
      </p:pic>
      <p:pic>
        <p:nvPicPr>
          <p:cNvPr id="239" name="" descr=""/>
          <p:cNvPicPr/>
          <p:nvPr/>
        </p:nvPicPr>
        <p:blipFill>
          <a:blip r:embed="rId3"/>
          <a:stretch/>
        </p:blipFill>
        <p:spPr>
          <a:xfrm>
            <a:off x="7704000" y="5184000"/>
            <a:ext cx="1491480" cy="111852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261720" y="1398240"/>
            <a:ext cx="4489920" cy="8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r-Latn-RS" sz="32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 lessons learnt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3384000" y="2448000"/>
            <a:ext cx="9287640" cy="280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Involve the staff and empower as much as possible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Promote agriculture at local level and have a global reflection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 adoption of new food habits by parents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Don’t be afraid to do something new!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504000" y="2736000"/>
            <a:ext cx="2663640" cy="1770840"/>
          </a:xfrm>
          <a:prstGeom prst="rect">
            <a:avLst/>
          </a:prstGeom>
          <a:ln>
            <a:noFill/>
          </a:ln>
        </p:spPr>
      </p:pic>
      <p:pic>
        <p:nvPicPr>
          <p:cNvPr id="243" name="" descr=""/>
          <p:cNvPicPr/>
          <p:nvPr/>
        </p:nvPicPr>
        <p:blipFill>
          <a:blip r:embed="rId2"/>
          <a:srcRect l="0" t="0" r="0" b="27523"/>
          <a:stretch/>
        </p:blipFill>
        <p:spPr>
          <a:xfrm>
            <a:off x="2097360" y="5112000"/>
            <a:ext cx="3302640" cy="159516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Application>LibreOffice/5.0.5.2$Windows_X86_64 LibreOffice_project/55b006a02d247b5f7215fc6ea0fde844b30035b3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2017-09-14T12:10:12Z</dcterms:created>
  <dc:creator>marine nyssens</dc:creator>
  <dc:language>sr-Latn-RS</dc:language>
  <dcterms:modified xsi:type="dcterms:W3CDTF">2017-09-29T10:18:04Z</dcterms:modified>
  <cp:revision>34</cp:revision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