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86FB4"/>
    <a:srgbClr val="FED333"/>
    <a:srgbClr val="E03B4F"/>
    <a:srgbClr val="8B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A9A98-B53F-4311-A15A-8E2CF649651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F61694FA-895B-4B38-8866-8D1334C45A2C}">
      <dgm:prSet/>
      <dgm:spPr/>
      <dgm:t>
        <a:bodyPr/>
        <a:lstStyle/>
        <a:p>
          <a:pPr rtl="0"/>
          <a:r>
            <a:rPr lang="en-GB" b="1" i="1"/>
            <a:t>Where? </a:t>
          </a:r>
          <a:endParaRPr lang="en-GB"/>
        </a:p>
      </dgm:t>
    </dgm:pt>
    <dgm:pt modelId="{EB2CEC11-632D-4435-96AE-90D3319DEF0C}" type="parTrans" cxnId="{A7663CAC-9182-4418-9E24-D9C001039E81}">
      <dgm:prSet/>
      <dgm:spPr/>
      <dgm:t>
        <a:bodyPr/>
        <a:lstStyle/>
        <a:p>
          <a:endParaRPr lang="en-GB"/>
        </a:p>
      </dgm:t>
    </dgm:pt>
    <dgm:pt modelId="{90162CD6-8BD6-416F-8F19-504BE3654046}" type="sibTrans" cxnId="{A7663CAC-9182-4418-9E24-D9C001039E81}">
      <dgm:prSet/>
      <dgm:spPr/>
      <dgm:t>
        <a:bodyPr/>
        <a:lstStyle/>
        <a:p>
          <a:endParaRPr lang="en-GB"/>
        </a:p>
      </dgm:t>
    </dgm:pt>
    <dgm:pt modelId="{D1610509-D260-4F9E-A83F-8532B6538CC8}">
      <dgm:prSet/>
      <dgm:spPr/>
      <dgm:t>
        <a:bodyPr/>
        <a:lstStyle/>
        <a:p>
          <a:pPr rtl="0"/>
          <a:r>
            <a:rPr lang="en-GB" b="1" dirty="0"/>
            <a:t>Glasgow is Scotland's largest city situated at the edge of western Europe </a:t>
          </a:r>
          <a:endParaRPr lang="en-GB" dirty="0"/>
        </a:p>
      </dgm:t>
    </dgm:pt>
    <dgm:pt modelId="{83911B55-2D1B-4FF0-8868-8237599D2CD5}" type="parTrans" cxnId="{E8B6AE96-C831-452E-94FE-411F3439898A}">
      <dgm:prSet/>
      <dgm:spPr/>
      <dgm:t>
        <a:bodyPr/>
        <a:lstStyle/>
        <a:p>
          <a:endParaRPr lang="en-GB"/>
        </a:p>
      </dgm:t>
    </dgm:pt>
    <dgm:pt modelId="{570A0D2D-1783-4375-9EB2-A5351A5FC445}" type="sibTrans" cxnId="{E8B6AE96-C831-452E-94FE-411F3439898A}">
      <dgm:prSet/>
      <dgm:spPr/>
      <dgm:t>
        <a:bodyPr/>
        <a:lstStyle/>
        <a:p>
          <a:endParaRPr lang="en-GB"/>
        </a:p>
      </dgm:t>
    </dgm:pt>
    <dgm:pt modelId="{BF79EADB-1449-4779-B094-A5320F5A1E6B}">
      <dgm:prSet/>
      <dgm:spPr/>
      <dgm:t>
        <a:bodyPr/>
        <a:lstStyle/>
        <a:p>
          <a:pPr rtl="0"/>
          <a:r>
            <a:rPr lang="en-GB" b="1" i="1"/>
            <a:t>Why?</a:t>
          </a:r>
          <a:endParaRPr lang="en-GB"/>
        </a:p>
      </dgm:t>
    </dgm:pt>
    <dgm:pt modelId="{9D38D2FE-40A7-4CE4-B8A4-7CCD20D504A3}" type="parTrans" cxnId="{359B7F2A-9E59-438A-90B8-FD6062BB040F}">
      <dgm:prSet/>
      <dgm:spPr/>
      <dgm:t>
        <a:bodyPr/>
        <a:lstStyle/>
        <a:p>
          <a:endParaRPr lang="en-GB"/>
        </a:p>
      </dgm:t>
    </dgm:pt>
    <dgm:pt modelId="{42E01665-F9C6-4E4D-9EBB-E4D743072685}" type="sibTrans" cxnId="{359B7F2A-9E59-438A-90B8-FD6062BB040F}">
      <dgm:prSet/>
      <dgm:spPr/>
      <dgm:t>
        <a:bodyPr/>
        <a:lstStyle/>
        <a:p>
          <a:endParaRPr lang="en-GB"/>
        </a:p>
      </dgm:t>
    </dgm:pt>
    <dgm:pt modelId="{1980E585-B97C-4DBC-B90A-F781CAF0E1BC}">
      <dgm:prSet/>
      <dgm:spPr/>
      <dgm:t>
        <a:bodyPr/>
        <a:lstStyle/>
        <a:p>
          <a:pPr rtl="0"/>
          <a:r>
            <a:rPr lang="en-GB" b="1" dirty="0"/>
            <a:t>The number of our local authority employees has reduced from 38,000 to 19,000 in 15 years. </a:t>
          </a:r>
          <a:endParaRPr lang="en-GB" dirty="0"/>
        </a:p>
      </dgm:t>
    </dgm:pt>
    <dgm:pt modelId="{BD8A4E0A-D730-4CA9-851D-3E1BE7914627}" type="parTrans" cxnId="{718700DC-2DD7-4FF7-B0BA-DAC5F441B365}">
      <dgm:prSet/>
      <dgm:spPr/>
      <dgm:t>
        <a:bodyPr/>
        <a:lstStyle/>
        <a:p>
          <a:endParaRPr lang="en-GB"/>
        </a:p>
      </dgm:t>
    </dgm:pt>
    <dgm:pt modelId="{4839FA1F-F20C-4144-AFCC-9913A4933143}" type="sibTrans" cxnId="{718700DC-2DD7-4FF7-B0BA-DAC5F441B365}">
      <dgm:prSet/>
      <dgm:spPr/>
      <dgm:t>
        <a:bodyPr/>
        <a:lstStyle/>
        <a:p>
          <a:endParaRPr lang="en-GB"/>
        </a:p>
      </dgm:t>
    </dgm:pt>
    <dgm:pt modelId="{BF33961B-E20D-4301-9094-385EF3A9A519}">
      <dgm:prSet/>
      <dgm:spPr/>
      <dgm:t>
        <a:bodyPr/>
        <a:lstStyle/>
        <a:p>
          <a:pPr rtl="0"/>
          <a:r>
            <a:rPr lang="en-GB" b="1" dirty="0"/>
            <a:t>However our statutory and other responsibilities have grown.</a:t>
          </a:r>
          <a:endParaRPr lang="en-GB" dirty="0"/>
        </a:p>
      </dgm:t>
    </dgm:pt>
    <dgm:pt modelId="{F0E38E38-5E4B-41BC-A6EE-7A1827B8C72D}" type="parTrans" cxnId="{CDA09284-29FE-4FBB-8327-EC1D327B7921}">
      <dgm:prSet/>
      <dgm:spPr/>
      <dgm:t>
        <a:bodyPr/>
        <a:lstStyle/>
        <a:p>
          <a:endParaRPr lang="en-GB"/>
        </a:p>
      </dgm:t>
    </dgm:pt>
    <dgm:pt modelId="{3F97786B-E565-4AD5-97F5-ACAB05873607}" type="sibTrans" cxnId="{CDA09284-29FE-4FBB-8327-EC1D327B7921}">
      <dgm:prSet/>
      <dgm:spPr/>
      <dgm:t>
        <a:bodyPr/>
        <a:lstStyle/>
        <a:p>
          <a:endParaRPr lang="en-GB"/>
        </a:p>
      </dgm:t>
    </dgm:pt>
    <dgm:pt modelId="{F18772C7-BFC3-457F-9E82-FB38615A319A}">
      <dgm:prSet/>
      <dgm:spPr/>
      <dgm:t>
        <a:bodyPr/>
        <a:lstStyle/>
        <a:p>
          <a:pPr rtl="0"/>
          <a:r>
            <a:rPr lang="en-GB" b="1" dirty="0"/>
            <a:t>We are now exploring new ways of service development and delivery.</a:t>
          </a:r>
          <a:endParaRPr lang="en-GB" dirty="0"/>
        </a:p>
      </dgm:t>
    </dgm:pt>
    <dgm:pt modelId="{D3E9ADAD-72E9-432B-BDF7-819F50120B90}" type="parTrans" cxnId="{DD7E488A-F332-49F0-8E86-F7DFE8FCACBB}">
      <dgm:prSet/>
      <dgm:spPr/>
      <dgm:t>
        <a:bodyPr/>
        <a:lstStyle/>
        <a:p>
          <a:endParaRPr lang="en-GB"/>
        </a:p>
      </dgm:t>
    </dgm:pt>
    <dgm:pt modelId="{BB6B1F85-8A15-489E-94F6-2E822DCB508F}" type="sibTrans" cxnId="{DD7E488A-F332-49F0-8E86-F7DFE8FCACBB}">
      <dgm:prSet/>
      <dgm:spPr/>
      <dgm:t>
        <a:bodyPr/>
        <a:lstStyle/>
        <a:p>
          <a:endParaRPr lang="en-GB"/>
        </a:p>
      </dgm:t>
    </dgm:pt>
    <dgm:pt modelId="{105569B0-FBA3-4895-960C-BEF0A28C5E0C}">
      <dgm:prSet/>
      <dgm:spPr/>
      <dgm:t>
        <a:bodyPr/>
        <a:lstStyle/>
        <a:p>
          <a:pPr rtl="0"/>
          <a:r>
            <a:rPr lang="en-GB" b="1" i="1"/>
            <a:t>Who?</a:t>
          </a:r>
          <a:endParaRPr lang="en-GB"/>
        </a:p>
      </dgm:t>
    </dgm:pt>
    <dgm:pt modelId="{C99BEA98-49EC-4D9C-BA0E-5DC6B96FBF49}" type="parTrans" cxnId="{92C8EF9A-434F-46BD-B459-C819791C76FE}">
      <dgm:prSet/>
      <dgm:spPr/>
      <dgm:t>
        <a:bodyPr/>
        <a:lstStyle/>
        <a:p>
          <a:endParaRPr lang="en-GB"/>
        </a:p>
      </dgm:t>
    </dgm:pt>
    <dgm:pt modelId="{A43E0064-D92B-4F76-983A-9685D8B40462}" type="sibTrans" cxnId="{92C8EF9A-434F-46BD-B459-C819791C76FE}">
      <dgm:prSet/>
      <dgm:spPr/>
      <dgm:t>
        <a:bodyPr/>
        <a:lstStyle/>
        <a:p>
          <a:endParaRPr lang="en-GB"/>
        </a:p>
      </dgm:t>
    </dgm:pt>
    <dgm:pt modelId="{FA447AE5-D746-4EF6-BA6E-1DB2857F316F}">
      <dgm:prSet/>
      <dgm:spPr/>
      <dgm:t>
        <a:bodyPr/>
        <a:lstStyle/>
        <a:p>
          <a:pPr rtl="0"/>
          <a:r>
            <a:rPr lang="en-GB" b="1" dirty="0"/>
            <a:t>Citizens, service providers, partners, NGOs</a:t>
          </a:r>
          <a:endParaRPr lang="en-GB" dirty="0"/>
        </a:p>
      </dgm:t>
    </dgm:pt>
    <dgm:pt modelId="{B62F3A39-6DBC-42AD-912B-4E559DD9453A}" type="parTrans" cxnId="{5AE52FDD-98D6-450D-9B21-73CDA218017D}">
      <dgm:prSet/>
      <dgm:spPr/>
      <dgm:t>
        <a:bodyPr/>
        <a:lstStyle/>
        <a:p>
          <a:endParaRPr lang="en-GB"/>
        </a:p>
      </dgm:t>
    </dgm:pt>
    <dgm:pt modelId="{876C49C3-D6D5-41C5-810D-C28B3D044B39}" type="sibTrans" cxnId="{5AE52FDD-98D6-450D-9B21-73CDA218017D}">
      <dgm:prSet/>
      <dgm:spPr/>
      <dgm:t>
        <a:bodyPr/>
        <a:lstStyle/>
        <a:p>
          <a:endParaRPr lang="en-GB"/>
        </a:p>
      </dgm:t>
    </dgm:pt>
    <dgm:pt modelId="{9F771EED-5485-4678-A73A-E162B38A4C8D}" type="pres">
      <dgm:prSet presAssocID="{8A3A9A98-B53F-4311-A15A-8E2CF6496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D26FF-5205-438D-94E3-AD0446567E6D}" type="pres">
      <dgm:prSet presAssocID="{F61694FA-895B-4B38-8866-8D1334C45A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FAEA7-27DE-42DD-A7BC-8B43F8CC4D37}" type="pres">
      <dgm:prSet presAssocID="{F61694FA-895B-4B38-8866-8D1334C45A2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B0A9-5DF6-48D6-8740-1463B61FDB92}" type="pres">
      <dgm:prSet presAssocID="{BF79EADB-1449-4779-B094-A5320F5A1E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7CF5E-C619-4BCA-B9DE-7BEDECF67A72}" type="pres">
      <dgm:prSet presAssocID="{BF79EADB-1449-4779-B094-A5320F5A1E6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FE4B0-5507-45E5-ADF1-115BA86A97A6}" type="pres">
      <dgm:prSet presAssocID="{105569B0-FBA3-4895-960C-BEF0A28C5E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A8816-BE43-45F3-BF16-AC057F5C192E}" type="pres">
      <dgm:prSet presAssocID="{105569B0-FBA3-4895-960C-BEF0A28C5E0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09284-29FE-4FBB-8327-EC1D327B7921}" srcId="{BF79EADB-1449-4779-B094-A5320F5A1E6B}" destId="{BF33961B-E20D-4301-9094-385EF3A9A519}" srcOrd="1" destOrd="0" parTransId="{F0E38E38-5E4B-41BC-A6EE-7A1827B8C72D}" sibTransId="{3F97786B-E565-4AD5-97F5-ACAB05873607}"/>
    <dgm:cxn modelId="{D57E87E4-CC0D-49AC-9E5A-6C6D8FB4B9BE}" type="presOf" srcId="{F18772C7-BFC3-457F-9E82-FB38615A319A}" destId="{3167CF5E-C619-4BCA-B9DE-7BEDECF67A72}" srcOrd="0" destOrd="2" presId="urn:microsoft.com/office/officeart/2005/8/layout/vList2"/>
    <dgm:cxn modelId="{E8B6AE96-C831-452E-94FE-411F3439898A}" srcId="{F61694FA-895B-4B38-8866-8D1334C45A2C}" destId="{D1610509-D260-4F9E-A83F-8532B6538CC8}" srcOrd="0" destOrd="0" parTransId="{83911B55-2D1B-4FF0-8868-8237599D2CD5}" sibTransId="{570A0D2D-1783-4375-9EB2-A5351A5FC445}"/>
    <dgm:cxn modelId="{2BAE310C-7941-47D8-AA45-AA70602F0663}" type="presOf" srcId="{D1610509-D260-4F9E-A83F-8532B6538CC8}" destId="{49DFAEA7-27DE-42DD-A7BC-8B43F8CC4D37}" srcOrd="0" destOrd="0" presId="urn:microsoft.com/office/officeart/2005/8/layout/vList2"/>
    <dgm:cxn modelId="{91B84969-DCE9-4C6E-9F2D-2B8DD667F3AE}" type="presOf" srcId="{105569B0-FBA3-4895-960C-BEF0A28C5E0C}" destId="{339FE4B0-5507-45E5-ADF1-115BA86A97A6}" srcOrd="0" destOrd="0" presId="urn:microsoft.com/office/officeart/2005/8/layout/vList2"/>
    <dgm:cxn modelId="{51C96791-FADB-4850-A781-6AB75D2012C5}" type="presOf" srcId="{F61694FA-895B-4B38-8866-8D1334C45A2C}" destId="{462D26FF-5205-438D-94E3-AD0446567E6D}" srcOrd="0" destOrd="0" presId="urn:microsoft.com/office/officeart/2005/8/layout/vList2"/>
    <dgm:cxn modelId="{695C0F5C-6229-4A37-9B34-8C95206F6170}" type="presOf" srcId="{BF79EADB-1449-4779-B094-A5320F5A1E6B}" destId="{814FB0A9-5DF6-48D6-8740-1463B61FDB92}" srcOrd="0" destOrd="0" presId="urn:microsoft.com/office/officeart/2005/8/layout/vList2"/>
    <dgm:cxn modelId="{DD7E488A-F332-49F0-8E86-F7DFE8FCACBB}" srcId="{BF79EADB-1449-4779-B094-A5320F5A1E6B}" destId="{F18772C7-BFC3-457F-9E82-FB38615A319A}" srcOrd="2" destOrd="0" parTransId="{D3E9ADAD-72E9-432B-BDF7-819F50120B90}" sibTransId="{BB6B1F85-8A15-489E-94F6-2E822DCB508F}"/>
    <dgm:cxn modelId="{5AE52FDD-98D6-450D-9B21-73CDA218017D}" srcId="{105569B0-FBA3-4895-960C-BEF0A28C5E0C}" destId="{FA447AE5-D746-4EF6-BA6E-1DB2857F316F}" srcOrd="0" destOrd="0" parTransId="{B62F3A39-6DBC-42AD-912B-4E559DD9453A}" sibTransId="{876C49C3-D6D5-41C5-810D-C28B3D044B39}"/>
    <dgm:cxn modelId="{359B7F2A-9E59-438A-90B8-FD6062BB040F}" srcId="{8A3A9A98-B53F-4311-A15A-8E2CF6496519}" destId="{BF79EADB-1449-4779-B094-A5320F5A1E6B}" srcOrd="1" destOrd="0" parTransId="{9D38D2FE-40A7-4CE4-B8A4-7CCD20D504A3}" sibTransId="{42E01665-F9C6-4E4D-9EBB-E4D743072685}"/>
    <dgm:cxn modelId="{A7663CAC-9182-4418-9E24-D9C001039E81}" srcId="{8A3A9A98-B53F-4311-A15A-8E2CF6496519}" destId="{F61694FA-895B-4B38-8866-8D1334C45A2C}" srcOrd="0" destOrd="0" parTransId="{EB2CEC11-632D-4435-96AE-90D3319DEF0C}" sibTransId="{90162CD6-8BD6-416F-8F19-504BE3654046}"/>
    <dgm:cxn modelId="{718700DC-2DD7-4FF7-B0BA-DAC5F441B365}" srcId="{BF79EADB-1449-4779-B094-A5320F5A1E6B}" destId="{1980E585-B97C-4DBC-B90A-F781CAF0E1BC}" srcOrd="0" destOrd="0" parTransId="{BD8A4E0A-D730-4CA9-851D-3E1BE7914627}" sibTransId="{4839FA1F-F20C-4144-AFCC-9913A4933143}"/>
    <dgm:cxn modelId="{2530EC59-2E0F-4E51-9376-F46C8B16B39E}" type="presOf" srcId="{1980E585-B97C-4DBC-B90A-F781CAF0E1BC}" destId="{3167CF5E-C619-4BCA-B9DE-7BEDECF67A72}" srcOrd="0" destOrd="0" presId="urn:microsoft.com/office/officeart/2005/8/layout/vList2"/>
    <dgm:cxn modelId="{D33E3CAE-1F5D-4111-AE7F-F31F46393C50}" type="presOf" srcId="{BF33961B-E20D-4301-9094-385EF3A9A519}" destId="{3167CF5E-C619-4BCA-B9DE-7BEDECF67A72}" srcOrd="0" destOrd="1" presId="urn:microsoft.com/office/officeart/2005/8/layout/vList2"/>
    <dgm:cxn modelId="{B2A2C5DA-0D6B-43C9-A87A-7A1434FCE6B0}" type="presOf" srcId="{FA447AE5-D746-4EF6-BA6E-1DB2857F316F}" destId="{FDBA8816-BE43-45F3-BF16-AC057F5C192E}" srcOrd="0" destOrd="0" presId="urn:microsoft.com/office/officeart/2005/8/layout/vList2"/>
    <dgm:cxn modelId="{92C8EF9A-434F-46BD-B459-C819791C76FE}" srcId="{8A3A9A98-B53F-4311-A15A-8E2CF6496519}" destId="{105569B0-FBA3-4895-960C-BEF0A28C5E0C}" srcOrd="2" destOrd="0" parTransId="{C99BEA98-49EC-4D9C-BA0E-5DC6B96FBF49}" sibTransId="{A43E0064-D92B-4F76-983A-9685D8B40462}"/>
    <dgm:cxn modelId="{C7A9BD2D-8BCE-4DE3-9049-DDE9A66117BF}" type="presOf" srcId="{8A3A9A98-B53F-4311-A15A-8E2CF6496519}" destId="{9F771EED-5485-4678-A73A-E162B38A4C8D}" srcOrd="0" destOrd="0" presId="urn:microsoft.com/office/officeart/2005/8/layout/vList2"/>
    <dgm:cxn modelId="{FF12C0E5-5AC6-4C4E-96E6-5E8B63D59B2C}" type="presParOf" srcId="{9F771EED-5485-4678-A73A-E162B38A4C8D}" destId="{462D26FF-5205-438D-94E3-AD0446567E6D}" srcOrd="0" destOrd="0" presId="urn:microsoft.com/office/officeart/2005/8/layout/vList2"/>
    <dgm:cxn modelId="{94786D3E-1EA6-4C6D-929C-85BE946A4B0E}" type="presParOf" srcId="{9F771EED-5485-4678-A73A-E162B38A4C8D}" destId="{49DFAEA7-27DE-42DD-A7BC-8B43F8CC4D37}" srcOrd="1" destOrd="0" presId="urn:microsoft.com/office/officeart/2005/8/layout/vList2"/>
    <dgm:cxn modelId="{7E3B2DE6-A33B-4CB3-981E-E415EE456CD7}" type="presParOf" srcId="{9F771EED-5485-4678-A73A-E162B38A4C8D}" destId="{814FB0A9-5DF6-48D6-8740-1463B61FDB92}" srcOrd="2" destOrd="0" presId="urn:microsoft.com/office/officeart/2005/8/layout/vList2"/>
    <dgm:cxn modelId="{FA684274-FF91-4349-9992-6DD8EA987835}" type="presParOf" srcId="{9F771EED-5485-4678-A73A-E162B38A4C8D}" destId="{3167CF5E-C619-4BCA-B9DE-7BEDECF67A72}" srcOrd="3" destOrd="0" presId="urn:microsoft.com/office/officeart/2005/8/layout/vList2"/>
    <dgm:cxn modelId="{31C53D27-02C3-4328-AE0E-59B92775C1EE}" type="presParOf" srcId="{9F771EED-5485-4678-A73A-E162B38A4C8D}" destId="{339FE4B0-5507-45E5-ADF1-115BA86A97A6}" srcOrd="4" destOrd="0" presId="urn:microsoft.com/office/officeart/2005/8/layout/vList2"/>
    <dgm:cxn modelId="{AF66A715-9B7A-4E39-A24C-E2080DF5F08B}" type="presParOf" srcId="{9F771EED-5485-4678-A73A-E162B38A4C8D}" destId="{FDBA8816-BE43-45F3-BF16-AC057F5C19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AA6FD-BCD3-4092-8AA1-68CC867E3A52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B18E9D7-E165-49BC-BBA6-AD8E03F21CEF}">
      <dgm:prSet phldrT="[Text]"/>
      <dgm:spPr/>
      <dgm:t>
        <a:bodyPr/>
        <a:lstStyle/>
        <a:p>
          <a:pPr algn="ctr"/>
          <a:r>
            <a:rPr lang="en-GB" b="1" dirty="0"/>
            <a:t>Grow Co-operative Sector</a:t>
          </a:r>
        </a:p>
      </dgm:t>
    </dgm:pt>
    <dgm:pt modelId="{F01EACB6-26C7-4D21-8F70-169780F66340}" type="parTrans" cxnId="{48E757B9-2C93-4F80-A8BD-8EA5856FBD4C}">
      <dgm:prSet/>
      <dgm:spPr/>
      <dgm:t>
        <a:bodyPr/>
        <a:lstStyle/>
        <a:p>
          <a:pPr algn="ctr"/>
          <a:endParaRPr lang="en-GB"/>
        </a:p>
      </dgm:t>
    </dgm:pt>
    <dgm:pt modelId="{B865E823-41EA-4CEA-8E24-414D2B5D5BBB}" type="sibTrans" cxnId="{48E757B9-2C93-4F80-A8BD-8EA5856FBD4C}">
      <dgm:prSet/>
      <dgm:spPr/>
      <dgm:t>
        <a:bodyPr/>
        <a:lstStyle/>
        <a:p>
          <a:pPr algn="ctr"/>
          <a:endParaRPr lang="en-GB"/>
        </a:p>
      </dgm:t>
    </dgm:pt>
    <dgm:pt modelId="{771D4D9F-1194-41D5-8A1B-91540566F426}">
      <dgm:prSet phldrT="[Text]"/>
      <dgm:spPr/>
      <dgm:t>
        <a:bodyPr/>
        <a:lstStyle/>
        <a:p>
          <a:pPr algn="ctr"/>
          <a:r>
            <a:rPr lang="en-GB" b="1" dirty="0"/>
            <a:t>Encourage External Co-operative Activity</a:t>
          </a:r>
        </a:p>
      </dgm:t>
    </dgm:pt>
    <dgm:pt modelId="{EDC5A8E9-C0A8-422D-9FF8-8A35394FFE9E}" type="parTrans" cxnId="{1425B5FA-EBD0-4E73-987C-97C91F5E27D5}">
      <dgm:prSet/>
      <dgm:spPr/>
      <dgm:t>
        <a:bodyPr/>
        <a:lstStyle/>
        <a:p>
          <a:pPr algn="ctr"/>
          <a:endParaRPr lang="en-GB"/>
        </a:p>
      </dgm:t>
    </dgm:pt>
    <dgm:pt modelId="{92A47C16-DC67-46B3-BBDB-4C6EB0098B7F}" type="sibTrans" cxnId="{1425B5FA-EBD0-4E73-987C-97C91F5E27D5}">
      <dgm:prSet/>
      <dgm:spPr/>
      <dgm:t>
        <a:bodyPr/>
        <a:lstStyle/>
        <a:p>
          <a:pPr algn="ctr"/>
          <a:endParaRPr lang="en-GB"/>
        </a:p>
      </dgm:t>
    </dgm:pt>
    <dgm:pt modelId="{76E744ED-B4E4-4633-A79B-5DA0516433A3}">
      <dgm:prSet phldrT="[Text]"/>
      <dgm:spPr/>
      <dgm:t>
        <a:bodyPr/>
        <a:lstStyle/>
        <a:p>
          <a:pPr algn="ctr"/>
          <a:r>
            <a:rPr lang="en-GB" b="1" dirty="0"/>
            <a:t>Change how Local Authority Operates</a:t>
          </a:r>
        </a:p>
      </dgm:t>
    </dgm:pt>
    <dgm:pt modelId="{7373A2CE-D1A3-4239-8A75-450419F796C7}" type="parTrans" cxnId="{8886BAFD-0D0E-486A-AC4D-EDF98BC9C769}">
      <dgm:prSet/>
      <dgm:spPr/>
      <dgm:t>
        <a:bodyPr/>
        <a:lstStyle/>
        <a:p>
          <a:pPr algn="ctr"/>
          <a:endParaRPr lang="en-GB"/>
        </a:p>
      </dgm:t>
    </dgm:pt>
    <dgm:pt modelId="{F496DDC9-3974-44D5-AD80-B5A69EE91D86}" type="sibTrans" cxnId="{8886BAFD-0D0E-486A-AC4D-EDF98BC9C769}">
      <dgm:prSet/>
      <dgm:spPr/>
      <dgm:t>
        <a:bodyPr/>
        <a:lstStyle/>
        <a:p>
          <a:pPr algn="ctr"/>
          <a:endParaRPr lang="en-GB"/>
        </a:p>
      </dgm:t>
    </dgm:pt>
    <dgm:pt modelId="{8A33BF85-EB6F-4F14-BA75-137F2B6A32FD}" type="pres">
      <dgm:prSet presAssocID="{4C5AA6FD-BCD3-4092-8AA1-68CC867E3A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BE5143-E418-420F-BC3C-A48BD8CD86E9}" type="pres">
      <dgm:prSet presAssocID="{4C5AA6FD-BCD3-4092-8AA1-68CC867E3A52}" presName="wedge1" presStyleLbl="node1" presStyleIdx="0" presStyleCnt="3"/>
      <dgm:spPr/>
      <dgm:t>
        <a:bodyPr/>
        <a:lstStyle/>
        <a:p>
          <a:endParaRPr lang="en-US"/>
        </a:p>
      </dgm:t>
    </dgm:pt>
    <dgm:pt modelId="{8B79F101-6607-4B05-9498-EAE74F8AAFE9}" type="pres">
      <dgm:prSet presAssocID="{4C5AA6FD-BCD3-4092-8AA1-68CC867E3A52}" presName="dummy1a" presStyleCnt="0"/>
      <dgm:spPr/>
    </dgm:pt>
    <dgm:pt modelId="{59FA05CE-048C-4E85-87B1-D26572FA69C5}" type="pres">
      <dgm:prSet presAssocID="{4C5AA6FD-BCD3-4092-8AA1-68CC867E3A52}" presName="dummy1b" presStyleCnt="0"/>
      <dgm:spPr/>
    </dgm:pt>
    <dgm:pt modelId="{B78ECD1C-6E39-4498-8248-68199168BF5C}" type="pres">
      <dgm:prSet presAssocID="{4C5AA6FD-BCD3-4092-8AA1-68CC867E3A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A2826-0D55-4B68-87DA-E0BA50885B7E}" type="pres">
      <dgm:prSet presAssocID="{4C5AA6FD-BCD3-4092-8AA1-68CC867E3A52}" presName="wedge2" presStyleLbl="node1" presStyleIdx="1" presStyleCnt="3" custLinFactNeighborX="1120"/>
      <dgm:spPr/>
      <dgm:t>
        <a:bodyPr/>
        <a:lstStyle/>
        <a:p>
          <a:endParaRPr lang="en-US"/>
        </a:p>
      </dgm:t>
    </dgm:pt>
    <dgm:pt modelId="{45467F72-45AB-4E94-BC26-53C927399538}" type="pres">
      <dgm:prSet presAssocID="{4C5AA6FD-BCD3-4092-8AA1-68CC867E3A52}" presName="dummy2a" presStyleCnt="0"/>
      <dgm:spPr/>
    </dgm:pt>
    <dgm:pt modelId="{0F524D53-CA4E-4D81-BF75-023D4B711D72}" type="pres">
      <dgm:prSet presAssocID="{4C5AA6FD-BCD3-4092-8AA1-68CC867E3A52}" presName="dummy2b" presStyleCnt="0"/>
      <dgm:spPr/>
    </dgm:pt>
    <dgm:pt modelId="{9E084F95-4F41-490A-8E16-3A29DE8F864E}" type="pres">
      <dgm:prSet presAssocID="{4C5AA6FD-BCD3-4092-8AA1-68CC867E3A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B752F-A555-4E4A-8385-415FDF56EDA1}" type="pres">
      <dgm:prSet presAssocID="{4C5AA6FD-BCD3-4092-8AA1-68CC867E3A52}" presName="wedge3" presStyleLbl="node1" presStyleIdx="2" presStyleCnt="3" custLinFactNeighborX="-368"/>
      <dgm:spPr/>
      <dgm:t>
        <a:bodyPr/>
        <a:lstStyle/>
        <a:p>
          <a:endParaRPr lang="en-US"/>
        </a:p>
      </dgm:t>
    </dgm:pt>
    <dgm:pt modelId="{E3659DD6-D9B3-4EF5-902A-1D4FEF16E012}" type="pres">
      <dgm:prSet presAssocID="{4C5AA6FD-BCD3-4092-8AA1-68CC867E3A52}" presName="dummy3a" presStyleCnt="0"/>
      <dgm:spPr/>
    </dgm:pt>
    <dgm:pt modelId="{6FD7C5F9-040D-47C0-AEE7-C8ED54690B0F}" type="pres">
      <dgm:prSet presAssocID="{4C5AA6FD-BCD3-4092-8AA1-68CC867E3A52}" presName="dummy3b" presStyleCnt="0"/>
      <dgm:spPr/>
    </dgm:pt>
    <dgm:pt modelId="{D6A4E4D7-4B19-4423-BA35-298E94F98AD8}" type="pres">
      <dgm:prSet presAssocID="{4C5AA6FD-BCD3-4092-8AA1-68CC867E3A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0C597-DA61-42D7-AC3E-7FF836B1A1CF}" type="pres">
      <dgm:prSet presAssocID="{B865E823-41EA-4CEA-8E24-414D2B5D5BBB}" presName="arrowWedge1" presStyleLbl="fgSibTrans2D1" presStyleIdx="0" presStyleCnt="3"/>
      <dgm:spPr/>
    </dgm:pt>
    <dgm:pt modelId="{C1E2660E-14A3-4587-9BB1-B4A9DDBA183A}" type="pres">
      <dgm:prSet presAssocID="{92A47C16-DC67-46B3-BBDB-4C6EB0098B7F}" presName="arrowWedge2" presStyleLbl="fgSibTrans2D1" presStyleIdx="1" presStyleCnt="3"/>
      <dgm:spPr/>
    </dgm:pt>
    <dgm:pt modelId="{CF216D5E-374B-4C26-8F2E-7B670359C0CC}" type="pres">
      <dgm:prSet presAssocID="{F496DDC9-3974-44D5-AD80-B5A69EE91D86}" presName="arrowWedge3" presStyleLbl="fgSibTrans2D1" presStyleIdx="2" presStyleCnt="3"/>
      <dgm:spPr/>
    </dgm:pt>
  </dgm:ptLst>
  <dgm:cxnLst>
    <dgm:cxn modelId="{1425B5FA-EBD0-4E73-987C-97C91F5E27D5}" srcId="{4C5AA6FD-BCD3-4092-8AA1-68CC867E3A52}" destId="{771D4D9F-1194-41D5-8A1B-91540566F426}" srcOrd="1" destOrd="0" parTransId="{EDC5A8E9-C0A8-422D-9FF8-8A35394FFE9E}" sibTransId="{92A47C16-DC67-46B3-BBDB-4C6EB0098B7F}"/>
    <dgm:cxn modelId="{9A5502AD-02E0-4D1B-A37A-FABBF3EABE9B}" type="presOf" srcId="{771D4D9F-1194-41D5-8A1B-91540566F426}" destId="{43EA2826-0D55-4B68-87DA-E0BA50885B7E}" srcOrd="0" destOrd="0" presId="urn:microsoft.com/office/officeart/2005/8/layout/cycle8"/>
    <dgm:cxn modelId="{31EC29E3-9799-4C27-80C4-1F23A37C3AF0}" type="presOf" srcId="{76E744ED-B4E4-4633-A79B-5DA0516433A3}" destId="{EA8B752F-A555-4E4A-8385-415FDF56EDA1}" srcOrd="0" destOrd="0" presId="urn:microsoft.com/office/officeart/2005/8/layout/cycle8"/>
    <dgm:cxn modelId="{58655358-744D-4DC5-9EFE-8C1D2E0CE5B6}" type="presOf" srcId="{771D4D9F-1194-41D5-8A1B-91540566F426}" destId="{9E084F95-4F41-490A-8E16-3A29DE8F864E}" srcOrd="1" destOrd="0" presId="urn:microsoft.com/office/officeart/2005/8/layout/cycle8"/>
    <dgm:cxn modelId="{48E757B9-2C93-4F80-A8BD-8EA5856FBD4C}" srcId="{4C5AA6FD-BCD3-4092-8AA1-68CC867E3A52}" destId="{5B18E9D7-E165-49BC-BBA6-AD8E03F21CEF}" srcOrd="0" destOrd="0" parTransId="{F01EACB6-26C7-4D21-8F70-169780F66340}" sibTransId="{B865E823-41EA-4CEA-8E24-414D2B5D5BBB}"/>
    <dgm:cxn modelId="{8886BAFD-0D0E-486A-AC4D-EDF98BC9C769}" srcId="{4C5AA6FD-BCD3-4092-8AA1-68CC867E3A52}" destId="{76E744ED-B4E4-4633-A79B-5DA0516433A3}" srcOrd="2" destOrd="0" parTransId="{7373A2CE-D1A3-4239-8A75-450419F796C7}" sibTransId="{F496DDC9-3974-44D5-AD80-B5A69EE91D86}"/>
    <dgm:cxn modelId="{DA4A1B3E-1DFE-41EB-AD71-6DC0954FFAD8}" type="presOf" srcId="{5B18E9D7-E165-49BC-BBA6-AD8E03F21CEF}" destId="{B78ECD1C-6E39-4498-8248-68199168BF5C}" srcOrd="1" destOrd="0" presId="urn:microsoft.com/office/officeart/2005/8/layout/cycle8"/>
    <dgm:cxn modelId="{14403726-020C-41B7-A5A3-4B0C3A28E494}" type="presOf" srcId="{4C5AA6FD-BCD3-4092-8AA1-68CC867E3A52}" destId="{8A33BF85-EB6F-4F14-BA75-137F2B6A32FD}" srcOrd="0" destOrd="0" presId="urn:microsoft.com/office/officeart/2005/8/layout/cycle8"/>
    <dgm:cxn modelId="{37B89299-72FF-451A-A5E9-48F7C5B4A480}" type="presOf" srcId="{5B18E9D7-E165-49BC-BBA6-AD8E03F21CEF}" destId="{B0BE5143-E418-420F-BC3C-A48BD8CD86E9}" srcOrd="0" destOrd="0" presId="urn:microsoft.com/office/officeart/2005/8/layout/cycle8"/>
    <dgm:cxn modelId="{532B713E-6572-40A8-903C-F1EEA8E69361}" type="presOf" srcId="{76E744ED-B4E4-4633-A79B-5DA0516433A3}" destId="{D6A4E4D7-4B19-4423-BA35-298E94F98AD8}" srcOrd="1" destOrd="0" presId="urn:microsoft.com/office/officeart/2005/8/layout/cycle8"/>
    <dgm:cxn modelId="{A94CDFC3-5E61-4D30-BE7C-4670032E1A52}" type="presParOf" srcId="{8A33BF85-EB6F-4F14-BA75-137F2B6A32FD}" destId="{B0BE5143-E418-420F-BC3C-A48BD8CD86E9}" srcOrd="0" destOrd="0" presId="urn:microsoft.com/office/officeart/2005/8/layout/cycle8"/>
    <dgm:cxn modelId="{EEEACA0A-471C-46C8-B4E2-C333ACA8B4FD}" type="presParOf" srcId="{8A33BF85-EB6F-4F14-BA75-137F2B6A32FD}" destId="{8B79F101-6607-4B05-9498-EAE74F8AAFE9}" srcOrd="1" destOrd="0" presId="urn:microsoft.com/office/officeart/2005/8/layout/cycle8"/>
    <dgm:cxn modelId="{D897F0AD-15FE-4549-A17E-CFED04DBFE5D}" type="presParOf" srcId="{8A33BF85-EB6F-4F14-BA75-137F2B6A32FD}" destId="{59FA05CE-048C-4E85-87B1-D26572FA69C5}" srcOrd="2" destOrd="0" presId="urn:microsoft.com/office/officeart/2005/8/layout/cycle8"/>
    <dgm:cxn modelId="{4A1821FA-CFA0-4C0F-8497-766684ED9B4E}" type="presParOf" srcId="{8A33BF85-EB6F-4F14-BA75-137F2B6A32FD}" destId="{B78ECD1C-6E39-4498-8248-68199168BF5C}" srcOrd="3" destOrd="0" presId="urn:microsoft.com/office/officeart/2005/8/layout/cycle8"/>
    <dgm:cxn modelId="{86DB8FE1-54B0-4B62-8701-0B7C264AA6CD}" type="presParOf" srcId="{8A33BF85-EB6F-4F14-BA75-137F2B6A32FD}" destId="{43EA2826-0D55-4B68-87DA-E0BA50885B7E}" srcOrd="4" destOrd="0" presId="urn:microsoft.com/office/officeart/2005/8/layout/cycle8"/>
    <dgm:cxn modelId="{54D7657A-1594-42BB-9AE3-6C745F0840CE}" type="presParOf" srcId="{8A33BF85-EB6F-4F14-BA75-137F2B6A32FD}" destId="{45467F72-45AB-4E94-BC26-53C927399538}" srcOrd="5" destOrd="0" presId="urn:microsoft.com/office/officeart/2005/8/layout/cycle8"/>
    <dgm:cxn modelId="{48203326-37FB-4DFB-8D28-B1625C8DCE97}" type="presParOf" srcId="{8A33BF85-EB6F-4F14-BA75-137F2B6A32FD}" destId="{0F524D53-CA4E-4D81-BF75-023D4B711D72}" srcOrd="6" destOrd="0" presId="urn:microsoft.com/office/officeart/2005/8/layout/cycle8"/>
    <dgm:cxn modelId="{93509F8A-F4BE-446C-A988-99DA5160A112}" type="presParOf" srcId="{8A33BF85-EB6F-4F14-BA75-137F2B6A32FD}" destId="{9E084F95-4F41-490A-8E16-3A29DE8F864E}" srcOrd="7" destOrd="0" presId="urn:microsoft.com/office/officeart/2005/8/layout/cycle8"/>
    <dgm:cxn modelId="{97236867-89E9-4241-8B09-AD9E2066A0F0}" type="presParOf" srcId="{8A33BF85-EB6F-4F14-BA75-137F2B6A32FD}" destId="{EA8B752F-A555-4E4A-8385-415FDF56EDA1}" srcOrd="8" destOrd="0" presId="urn:microsoft.com/office/officeart/2005/8/layout/cycle8"/>
    <dgm:cxn modelId="{34218351-C4FA-4525-AB80-4A03315DE09A}" type="presParOf" srcId="{8A33BF85-EB6F-4F14-BA75-137F2B6A32FD}" destId="{E3659DD6-D9B3-4EF5-902A-1D4FEF16E012}" srcOrd="9" destOrd="0" presId="urn:microsoft.com/office/officeart/2005/8/layout/cycle8"/>
    <dgm:cxn modelId="{0D3DF76B-D93A-4E2F-A70E-D50CCAE2048E}" type="presParOf" srcId="{8A33BF85-EB6F-4F14-BA75-137F2B6A32FD}" destId="{6FD7C5F9-040D-47C0-AEE7-C8ED54690B0F}" srcOrd="10" destOrd="0" presId="urn:microsoft.com/office/officeart/2005/8/layout/cycle8"/>
    <dgm:cxn modelId="{ECE752D8-4E02-46AD-82C5-3531BA9F145D}" type="presParOf" srcId="{8A33BF85-EB6F-4F14-BA75-137F2B6A32FD}" destId="{D6A4E4D7-4B19-4423-BA35-298E94F98AD8}" srcOrd="11" destOrd="0" presId="urn:microsoft.com/office/officeart/2005/8/layout/cycle8"/>
    <dgm:cxn modelId="{AD1E6650-3649-4991-B59F-FA1AF3D07268}" type="presParOf" srcId="{8A33BF85-EB6F-4F14-BA75-137F2B6A32FD}" destId="{BB60C597-DA61-42D7-AC3E-7FF836B1A1CF}" srcOrd="12" destOrd="0" presId="urn:microsoft.com/office/officeart/2005/8/layout/cycle8"/>
    <dgm:cxn modelId="{4E800291-1733-444C-A532-A290CD7EE550}" type="presParOf" srcId="{8A33BF85-EB6F-4F14-BA75-137F2B6A32FD}" destId="{C1E2660E-14A3-4587-9BB1-B4A9DDBA183A}" srcOrd="13" destOrd="0" presId="urn:microsoft.com/office/officeart/2005/8/layout/cycle8"/>
    <dgm:cxn modelId="{F097E276-193D-462D-8772-1884318217C4}" type="presParOf" srcId="{8A33BF85-EB6F-4F14-BA75-137F2B6A32FD}" destId="{CF216D5E-374B-4C26-8F2E-7B670359C0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4EAB3-6A7F-490F-B908-F86C25ACFC8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08A0451-6877-4137-8D0A-F1E9E9293139}">
      <dgm:prSet phldrT="[Text]"/>
      <dgm:spPr/>
      <dgm:t>
        <a:bodyPr/>
        <a:lstStyle/>
        <a:p>
          <a:r>
            <a:rPr lang="en-GB" b="1" dirty="0"/>
            <a:t>Summer 2013 and ongoing</a:t>
          </a:r>
        </a:p>
      </dgm:t>
    </dgm:pt>
    <dgm:pt modelId="{BD2E91C5-5B66-451E-90F8-F997043947E0}" type="parTrans" cxnId="{6F3920BF-BD92-4532-B82F-0E424D5B0996}">
      <dgm:prSet/>
      <dgm:spPr/>
      <dgm:t>
        <a:bodyPr/>
        <a:lstStyle/>
        <a:p>
          <a:endParaRPr lang="en-GB"/>
        </a:p>
      </dgm:t>
    </dgm:pt>
    <dgm:pt modelId="{3838A48F-EB92-41F2-A9A3-F5785C3528E3}" type="sibTrans" cxnId="{6F3920BF-BD92-4532-B82F-0E424D5B0996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2BAB85FB-F745-4B5D-B3BD-A2386D69C1DE}">
      <dgm:prSet phldrT="[Text]"/>
      <dgm:spPr/>
      <dgm:t>
        <a:bodyPr/>
        <a:lstStyle/>
        <a:p>
          <a:r>
            <a:rPr lang="en-GB" b="1" dirty="0"/>
            <a:t>Long term Commitment to changing culture and practice</a:t>
          </a:r>
        </a:p>
      </dgm:t>
    </dgm:pt>
    <dgm:pt modelId="{79BD1DFD-8CB3-4D79-B55C-42D1477ABE4F}" type="parTrans" cxnId="{E1E95DB4-AEDB-410B-ACC3-5AD91552850C}">
      <dgm:prSet/>
      <dgm:spPr/>
      <dgm:t>
        <a:bodyPr/>
        <a:lstStyle/>
        <a:p>
          <a:endParaRPr lang="en-GB"/>
        </a:p>
      </dgm:t>
    </dgm:pt>
    <dgm:pt modelId="{A6750D06-F796-4751-A35D-E8B139B1DEF1}" type="sibTrans" cxnId="{E1E95DB4-AEDB-410B-ACC3-5AD91552850C}">
      <dgm:prSet/>
      <dgm:spPr/>
      <dgm:t>
        <a:bodyPr/>
        <a:lstStyle/>
        <a:p>
          <a:endParaRPr lang="en-GB"/>
        </a:p>
      </dgm:t>
    </dgm:pt>
    <dgm:pt modelId="{2DA221E4-7E0F-41E6-9908-350C1AC1B43B}">
      <dgm:prSet phldrT="[Text]"/>
      <dgm:spPr/>
      <dgm:t>
        <a:bodyPr/>
        <a:lstStyle/>
        <a:p>
          <a:r>
            <a:rPr lang="en-GB" b="1" dirty="0"/>
            <a:t>Not time limited – continue to embed co-operative values in all our work</a:t>
          </a:r>
        </a:p>
      </dgm:t>
    </dgm:pt>
    <dgm:pt modelId="{14AFA722-813D-46F4-8943-9C45ED9B1B97}" type="parTrans" cxnId="{DDFB4B20-1CA8-47A9-BFAE-4CB368D36ADE}">
      <dgm:prSet/>
      <dgm:spPr/>
      <dgm:t>
        <a:bodyPr/>
        <a:lstStyle/>
        <a:p>
          <a:endParaRPr lang="en-GB"/>
        </a:p>
      </dgm:t>
    </dgm:pt>
    <dgm:pt modelId="{8714F440-2BD6-4BAB-9DE8-BDD3B219ED33}" type="sibTrans" cxnId="{DDFB4B20-1CA8-47A9-BFAE-4CB368D36ADE}">
      <dgm:prSet/>
      <dgm:spPr/>
      <dgm:t>
        <a:bodyPr/>
        <a:lstStyle/>
        <a:p>
          <a:endParaRPr lang="en-GB"/>
        </a:p>
      </dgm:t>
    </dgm:pt>
    <dgm:pt modelId="{69A99743-9AA8-460F-A195-CB8524F98601}" type="pres">
      <dgm:prSet presAssocID="{27C4EAB3-6A7F-490F-B908-F86C25ACFC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12882-17AB-4201-A4EE-EE442B707BBA}" type="pres">
      <dgm:prSet presAssocID="{27C4EAB3-6A7F-490F-B908-F86C25ACFC84}" presName="dummyMaxCanvas" presStyleCnt="0">
        <dgm:presLayoutVars/>
      </dgm:prSet>
      <dgm:spPr/>
    </dgm:pt>
    <dgm:pt modelId="{2B27F1B8-760A-48B7-8578-53F45AD9045A}" type="pres">
      <dgm:prSet presAssocID="{27C4EAB3-6A7F-490F-B908-F86C25ACFC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B7942-118C-49CD-BAD2-D80D706C5CD3}" type="pres">
      <dgm:prSet presAssocID="{27C4EAB3-6A7F-490F-B908-F86C25ACFC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B64E6-D8AA-4FB2-945F-7A86AD3ED2E1}" type="pres">
      <dgm:prSet presAssocID="{27C4EAB3-6A7F-490F-B908-F86C25ACFC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33F8B-F39C-4AFB-AB22-E45568D44B60}" type="pres">
      <dgm:prSet presAssocID="{27C4EAB3-6A7F-490F-B908-F86C25ACFC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FFE3-CF85-49D7-8DD8-B26C222B5382}" type="pres">
      <dgm:prSet presAssocID="{27C4EAB3-6A7F-490F-B908-F86C25ACFC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24366-6950-4186-821D-DA4878B98CBB}" type="pres">
      <dgm:prSet presAssocID="{27C4EAB3-6A7F-490F-B908-F86C25ACFC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5E462-2976-4945-9022-E3FFCE38E01C}" type="pres">
      <dgm:prSet presAssocID="{27C4EAB3-6A7F-490F-B908-F86C25ACFC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52784-6B2F-4CAF-B53B-452590D87FEF}" type="pres">
      <dgm:prSet presAssocID="{27C4EAB3-6A7F-490F-B908-F86C25ACFC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1631F-273A-4997-A0E2-EB76BD5D48E2}" type="presOf" srcId="{3838A48F-EB92-41F2-A9A3-F5785C3528E3}" destId="{DCF33F8B-F39C-4AFB-AB22-E45568D44B60}" srcOrd="0" destOrd="0" presId="urn:microsoft.com/office/officeart/2005/8/layout/vProcess5"/>
    <dgm:cxn modelId="{CB95901B-6155-424B-8FEC-19C00B4A54C1}" type="presOf" srcId="{A6750D06-F796-4751-A35D-E8B139B1DEF1}" destId="{1CA1FFE3-CF85-49D7-8DD8-B26C222B5382}" srcOrd="0" destOrd="0" presId="urn:microsoft.com/office/officeart/2005/8/layout/vProcess5"/>
    <dgm:cxn modelId="{3C938A80-AD73-48AF-9020-F4319FE0D35B}" type="presOf" srcId="{408A0451-6877-4137-8D0A-F1E9E9293139}" destId="{7BA24366-6950-4186-821D-DA4878B98CBB}" srcOrd="1" destOrd="0" presId="urn:microsoft.com/office/officeart/2005/8/layout/vProcess5"/>
    <dgm:cxn modelId="{DD2BBF89-7CE6-47B0-83BC-8A68DC55803C}" type="presOf" srcId="{2BAB85FB-F745-4B5D-B3BD-A2386D69C1DE}" destId="{0375E462-2976-4945-9022-E3FFCE38E01C}" srcOrd="1" destOrd="0" presId="urn:microsoft.com/office/officeart/2005/8/layout/vProcess5"/>
    <dgm:cxn modelId="{8222A24C-6536-4F29-BD2A-2624731B083E}" type="presOf" srcId="{27C4EAB3-6A7F-490F-B908-F86C25ACFC84}" destId="{69A99743-9AA8-460F-A195-CB8524F98601}" srcOrd="0" destOrd="0" presId="urn:microsoft.com/office/officeart/2005/8/layout/vProcess5"/>
    <dgm:cxn modelId="{92EFA450-A468-4C54-B115-06490F9FD864}" type="presOf" srcId="{2BAB85FB-F745-4B5D-B3BD-A2386D69C1DE}" destId="{673B7942-118C-49CD-BAD2-D80D706C5CD3}" srcOrd="0" destOrd="0" presId="urn:microsoft.com/office/officeart/2005/8/layout/vProcess5"/>
    <dgm:cxn modelId="{90BF95BE-CCC1-43B3-A9BB-2DB795507D96}" type="presOf" srcId="{2DA221E4-7E0F-41E6-9908-350C1AC1B43B}" destId="{4A852784-6B2F-4CAF-B53B-452590D87FEF}" srcOrd="1" destOrd="0" presId="urn:microsoft.com/office/officeart/2005/8/layout/vProcess5"/>
    <dgm:cxn modelId="{DDFB4B20-1CA8-47A9-BFAE-4CB368D36ADE}" srcId="{27C4EAB3-6A7F-490F-B908-F86C25ACFC84}" destId="{2DA221E4-7E0F-41E6-9908-350C1AC1B43B}" srcOrd="2" destOrd="0" parTransId="{14AFA722-813D-46F4-8943-9C45ED9B1B97}" sibTransId="{8714F440-2BD6-4BAB-9DE8-BDD3B219ED33}"/>
    <dgm:cxn modelId="{6F3920BF-BD92-4532-B82F-0E424D5B0996}" srcId="{27C4EAB3-6A7F-490F-B908-F86C25ACFC84}" destId="{408A0451-6877-4137-8D0A-F1E9E9293139}" srcOrd="0" destOrd="0" parTransId="{BD2E91C5-5B66-451E-90F8-F997043947E0}" sibTransId="{3838A48F-EB92-41F2-A9A3-F5785C3528E3}"/>
    <dgm:cxn modelId="{870731E8-B3BA-4F5B-AD51-3BADD1B093A4}" type="presOf" srcId="{408A0451-6877-4137-8D0A-F1E9E9293139}" destId="{2B27F1B8-760A-48B7-8578-53F45AD9045A}" srcOrd="0" destOrd="0" presId="urn:microsoft.com/office/officeart/2005/8/layout/vProcess5"/>
    <dgm:cxn modelId="{E1E95DB4-AEDB-410B-ACC3-5AD91552850C}" srcId="{27C4EAB3-6A7F-490F-B908-F86C25ACFC84}" destId="{2BAB85FB-F745-4B5D-B3BD-A2386D69C1DE}" srcOrd="1" destOrd="0" parTransId="{79BD1DFD-8CB3-4D79-B55C-42D1477ABE4F}" sibTransId="{A6750D06-F796-4751-A35D-E8B139B1DEF1}"/>
    <dgm:cxn modelId="{83F0BECD-87AD-4CB6-BE6C-9F8415DE4D66}" type="presOf" srcId="{2DA221E4-7E0F-41E6-9908-350C1AC1B43B}" destId="{4B4B64E6-D8AA-4FB2-945F-7A86AD3ED2E1}" srcOrd="0" destOrd="0" presId="urn:microsoft.com/office/officeart/2005/8/layout/vProcess5"/>
    <dgm:cxn modelId="{67DA6D42-3EEC-41A6-B213-D5A849653C40}" type="presParOf" srcId="{69A99743-9AA8-460F-A195-CB8524F98601}" destId="{5DB12882-17AB-4201-A4EE-EE442B707BBA}" srcOrd="0" destOrd="0" presId="urn:microsoft.com/office/officeart/2005/8/layout/vProcess5"/>
    <dgm:cxn modelId="{41A56AD6-6FE0-48CD-9156-9CEC6F0F9FE5}" type="presParOf" srcId="{69A99743-9AA8-460F-A195-CB8524F98601}" destId="{2B27F1B8-760A-48B7-8578-53F45AD9045A}" srcOrd="1" destOrd="0" presId="urn:microsoft.com/office/officeart/2005/8/layout/vProcess5"/>
    <dgm:cxn modelId="{F4DD1798-C0A4-4BD8-87A8-E27B1A16D844}" type="presParOf" srcId="{69A99743-9AA8-460F-A195-CB8524F98601}" destId="{673B7942-118C-49CD-BAD2-D80D706C5CD3}" srcOrd="2" destOrd="0" presId="urn:microsoft.com/office/officeart/2005/8/layout/vProcess5"/>
    <dgm:cxn modelId="{B61292D8-D15C-4E40-9CF8-94F5EF8B4E5C}" type="presParOf" srcId="{69A99743-9AA8-460F-A195-CB8524F98601}" destId="{4B4B64E6-D8AA-4FB2-945F-7A86AD3ED2E1}" srcOrd="3" destOrd="0" presId="urn:microsoft.com/office/officeart/2005/8/layout/vProcess5"/>
    <dgm:cxn modelId="{22102C2C-141D-47D3-83F1-E1D7FACFD144}" type="presParOf" srcId="{69A99743-9AA8-460F-A195-CB8524F98601}" destId="{DCF33F8B-F39C-4AFB-AB22-E45568D44B60}" srcOrd="4" destOrd="0" presId="urn:microsoft.com/office/officeart/2005/8/layout/vProcess5"/>
    <dgm:cxn modelId="{F5AA0C70-47FB-4332-AA86-25B5113DBF61}" type="presParOf" srcId="{69A99743-9AA8-460F-A195-CB8524F98601}" destId="{1CA1FFE3-CF85-49D7-8DD8-B26C222B5382}" srcOrd="5" destOrd="0" presId="urn:microsoft.com/office/officeart/2005/8/layout/vProcess5"/>
    <dgm:cxn modelId="{BFFCD892-A533-4761-8433-FB3770124647}" type="presParOf" srcId="{69A99743-9AA8-460F-A195-CB8524F98601}" destId="{7BA24366-6950-4186-821D-DA4878B98CBB}" srcOrd="6" destOrd="0" presId="urn:microsoft.com/office/officeart/2005/8/layout/vProcess5"/>
    <dgm:cxn modelId="{FCD516C1-9659-4D5C-87A8-5091DF8441AC}" type="presParOf" srcId="{69A99743-9AA8-460F-A195-CB8524F98601}" destId="{0375E462-2976-4945-9022-E3FFCE38E01C}" srcOrd="7" destOrd="0" presId="urn:microsoft.com/office/officeart/2005/8/layout/vProcess5"/>
    <dgm:cxn modelId="{D32008A7-B313-4CAE-8A3F-E0B76618FF87}" type="presParOf" srcId="{69A99743-9AA8-460F-A195-CB8524F98601}" destId="{4A852784-6B2F-4CAF-B53B-452590D87FEF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1779F9-B462-4181-ACC7-4E56A8F3BBDC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E792351-A05A-475A-8DD7-20A23EEA137B}">
      <dgm:prSet phldrT="[Text]"/>
      <dgm:spPr>
        <a:solidFill>
          <a:schemeClr val="accent4"/>
        </a:solidFill>
      </dgm:spPr>
      <dgm:t>
        <a:bodyPr/>
        <a:lstStyle/>
        <a:p>
          <a:r>
            <a:rPr lang="en-GB" b="1" dirty="0"/>
            <a:t>Putting co-operative values at the heart of everything we do</a:t>
          </a:r>
        </a:p>
      </dgm:t>
    </dgm:pt>
    <dgm:pt modelId="{96A71D58-84A3-4F0C-9210-5B84DBCD4CEC}" type="parTrans" cxnId="{06F1C26A-515F-4850-ABEE-05F74B6CCAE5}">
      <dgm:prSet/>
      <dgm:spPr/>
      <dgm:t>
        <a:bodyPr/>
        <a:lstStyle/>
        <a:p>
          <a:endParaRPr lang="en-GB"/>
        </a:p>
      </dgm:t>
    </dgm:pt>
    <dgm:pt modelId="{66AA98FD-7A0A-4E31-B216-3B9C8AF87C44}" type="sibTrans" cxnId="{06F1C26A-515F-4850-ABEE-05F74B6CCAE5}">
      <dgm:prSet/>
      <dgm:spPr/>
      <dgm:t>
        <a:bodyPr/>
        <a:lstStyle/>
        <a:p>
          <a:endParaRPr lang="en-GB"/>
        </a:p>
      </dgm:t>
    </dgm:pt>
    <dgm:pt modelId="{01C1E873-E900-4AE8-9C45-FFAC72E12380}">
      <dgm:prSet phldrT="[Text]"/>
      <dgm:spPr/>
      <dgm:t>
        <a:bodyPr/>
        <a:lstStyle/>
        <a:p>
          <a:r>
            <a:rPr lang="en-GB" b="1" dirty="0"/>
            <a:t>Co-operative Champions within Glasgow city Council Service Departments</a:t>
          </a:r>
        </a:p>
      </dgm:t>
    </dgm:pt>
    <dgm:pt modelId="{739BCFF3-7E91-4DDB-AC5C-9E7582BA3FAE}" type="parTrans" cxnId="{F0E86071-7FDE-4B0B-9238-6B730250D49E}">
      <dgm:prSet/>
      <dgm:spPr/>
      <dgm:t>
        <a:bodyPr/>
        <a:lstStyle/>
        <a:p>
          <a:endParaRPr lang="en-GB"/>
        </a:p>
      </dgm:t>
    </dgm:pt>
    <dgm:pt modelId="{84941B15-069A-4525-872A-0E18AD61DE52}" type="sibTrans" cxnId="{F0E86071-7FDE-4B0B-9238-6B730250D49E}">
      <dgm:prSet/>
      <dgm:spPr/>
      <dgm:t>
        <a:bodyPr/>
        <a:lstStyle/>
        <a:p>
          <a:endParaRPr lang="en-GB"/>
        </a:p>
      </dgm:t>
    </dgm:pt>
    <dgm:pt modelId="{709F845D-D317-4B77-820B-6781E551C86E}">
      <dgm:prSet phldrT="[Text]" custT="1"/>
      <dgm:spPr/>
      <dgm:t>
        <a:bodyPr/>
        <a:lstStyle/>
        <a:p>
          <a:r>
            <a:rPr lang="en-GB" sz="1600" b="1" dirty="0"/>
            <a:t>Projects:</a:t>
          </a:r>
        </a:p>
        <a:p>
          <a:r>
            <a:rPr lang="en-GB" sz="1600" b="1" dirty="0"/>
            <a:t>FareShare</a:t>
          </a:r>
        </a:p>
        <a:p>
          <a:r>
            <a:rPr lang="en-GB" sz="1600" b="1" dirty="0"/>
            <a:t>Glasgow Peoples Energy</a:t>
          </a:r>
        </a:p>
        <a:p>
          <a:r>
            <a:rPr lang="en-GB" sz="1600" b="1" dirty="0"/>
            <a:t>Digital Glasgow</a:t>
          </a:r>
        </a:p>
      </dgm:t>
    </dgm:pt>
    <dgm:pt modelId="{3C0B9FC1-4A8E-4BC0-A629-BF9E815D3450}" type="parTrans" cxnId="{47031B2B-1199-4E2C-91CC-26EE0368F055}">
      <dgm:prSet/>
      <dgm:spPr/>
      <dgm:t>
        <a:bodyPr/>
        <a:lstStyle/>
        <a:p>
          <a:endParaRPr lang="en-GB"/>
        </a:p>
      </dgm:t>
    </dgm:pt>
    <dgm:pt modelId="{D4F100F2-6E97-4D7F-A2D7-15A02A7C0580}" type="sibTrans" cxnId="{47031B2B-1199-4E2C-91CC-26EE0368F055}">
      <dgm:prSet/>
      <dgm:spPr/>
      <dgm:t>
        <a:bodyPr/>
        <a:lstStyle/>
        <a:p>
          <a:endParaRPr lang="en-GB"/>
        </a:p>
      </dgm:t>
    </dgm:pt>
    <dgm:pt modelId="{01F66A81-BAD2-4DB6-92C4-7669B32E5AC3}">
      <dgm:prSet phldrT="[Text]"/>
      <dgm:spPr/>
      <dgm:t>
        <a:bodyPr/>
        <a:lstStyle/>
        <a:p>
          <a:r>
            <a:rPr lang="en-GB" b="1" dirty="0"/>
            <a:t>Co-Operative Council Innovation Network</a:t>
          </a:r>
        </a:p>
      </dgm:t>
    </dgm:pt>
    <dgm:pt modelId="{6743DAC8-4194-4A07-A072-6B0A097FD7F8}" type="parTrans" cxnId="{2C4906A8-8241-4001-802B-D75A39CB770F}">
      <dgm:prSet/>
      <dgm:spPr/>
      <dgm:t>
        <a:bodyPr/>
        <a:lstStyle/>
        <a:p>
          <a:endParaRPr lang="en-GB"/>
        </a:p>
      </dgm:t>
    </dgm:pt>
    <dgm:pt modelId="{79AD5818-3DA0-4155-92E6-DC3FC3687D82}" type="sibTrans" cxnId="{2C4906A8-8241-4001-802B-D75A39CB770F}">
      <dgm:prSet/>
      <dgm:spPr/>
      <dgm:t>
        <a:bodyPr/>
        <a:lstStyle/>
        <a:p>
          <a:endParaRPr lang="en-GB"/>
        </a:p>
      </dgm:t>
    </dgm:pt>
    <dgm:pt modelId="{2A624F6D-981B-410F-A266-4E98559A4514}">
      <dgm:prSet phldrT="[Text]"/>
      <dgm:spPr/>
      <dgm:t>
        <a:bodyPr/>
        <a:lstStyle/>
        <a:p>
          <a:r>
            <a:rPr lang="en-GB" b="1" dirty="0"/>
            <a:t>Co-operative Development Fund – Growing the sector</a:t>
          </a:r>
        </a:p>
      </dgm:t>
    </dgm:pt>
    <dgm:pt modelId="{B08F047B-EBED-48D6-A6A2-A7155E08D44D}" type="parTrans" cxnId="{4491040A-535E-4A97-99E5-1D39DC9FDD03}">
      <dgm:prSet/>
      <dgm:spPr/>
      <dgm:t>
        <a:bodyPr/>
        <a:lstStyle/>
        <a:p>
          <a:endParaRPr lang="en-GB"/>
        </a:p>
      </dgm:t>
    </dgm:pt>
    <dgm:pt modelId="{8ED6E56A-2F76-4DDA-8176-F71D39441AFF}" type="sibTrans" cxnId="{4491040A-535E-4A97-99E5-1D39DC9FDD03}">
      <dgm:prSet/>
      <dgm:spPr/>
      <dgm:t>
        <a:bodyPr/>
        <a:lstStyle/>
        <a:p>
          <a:endParaRPr lang="en-GB"/>
        </a:p>
      </dgm:t>
    </dgm:pt>
    <dgm:pt modelId="{64363640-8629-4CB8-83DA-F51C966946E2}">
      <dgm:prSet phldrT="[Text]"/>
      <dgm:spPr/>
      <dgm:t>
        <a:bodyPr/>
        <a:lstStyle/>
        <a:p>
          <a:r>
            <a:rPr lang="en-GB" b="1" dirty="0"/>
            <a:t>Community Benefits</a:t>
          </a:r>
        </a:p>
      </dgm:t>
    </dgm:pt>
    <dgm:pt modelId="{9185636F-118B-42E2-9B9D-EC32599CCFD7}" type="parTrans" cxnId="{FF28B7E0-8F82-487A-B149-98F564AE7DB5}">
      <dgm:prSet/>
      <dgm:spPr/>
      <dgm:t>
        <a:bodyPr/>
        <a:lstStyle/>
        <a:p>
          <a:endParaRPr lang="en-GB"/>
        </a:p>
      </dgm:t>
    </dgm:pt>
    <dgm:pt modelId="{DC49200B-A875-4574-A384-689FF4090E50}" type="sibTrans" cxnId="{FF28B7E0-8F82-487A-B149-98F564AE7DB5}">
      <dgm:prSet/>
      <dgm:spPr/>
      <dgm:t>
        <a:bodyPr/>
        <a:lstStyle/>
        <a:p>
          <a:endParaRPr lang="en-GB"/>
        </a:p>
      </dgm:t>
    </dgm:pt>
    <dgm:pt modelId="{4771BB21-8716-4C50-BC6C-5685177E9CB8}" type="pres">
      <dgm:prSet presAssocID="{281779F9-B462-4181-ACC7-4E56A8F3BB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44A87D-BABE-4D55-ACF4-159F9A868958}" type="pres">
      <dgm:prSet presAssocID="{8E792351-A05A-475A-8DD7-20A23EEA137B}" presName="vertOne" presStyleCnt="0"/>
      <dgm:spPr/>
    </dgm:pt>
    <dgm:pt modelId="{54FF2BE7-CD94-499C-9271-5BF50873B9B6}" type="pres">
      <dgm:prSet presAssocID="{8E792351-A05A-475A-8DD7-20A23EEA137B}" presName="txOne" presStyleLbl="node0" presStyleIdx="0" presStyleCnt="1" custLinFactNeighborX="-682" custLinFactNeighborY="-1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DA510-EF7B-4FFE-8A41-999701BB5FD6}" type="pres">
      <dgm:prSet presAssocID="{8E792351-A05A-475A-8DD7-20A23EEA137B}" presName="parTransOne" presStyleCnt="0"/>
      <dgm:spPr/>
    </dgm:pt>
    <dgm:pt modelId="{A216920D-3B87-4FA3-8F05-1110EAD5AF92}" type="pres">
      <dgm:prSet presAssocID="{8E792351-A05A-475A-8DD7-20A23EEA137B}" presName="horzOne" presStyleCnt="0"/>
      <dgm:spPr/>
    </dgm:pt>
    <dgm:pt modelId="{F2480CE3-9BF6-4853-A87B-1DF8BC155F21}" type="pres">
      <dgm:prSet presAssocID="{01C1E873-E900-4AE8-9C45-FFAC72E12380}" presName="vertTwo" presStyleCnt="0"/>
      <dgm:spPr/>
    </dgm:pt>
    <dgm:pt modelId="{9A2938D1-73E9-4A3F-878D-957673ACE4DE}" type="pres">
      <dgm:prSet presAssocID="{01C1E873-E900-4AE8-9C45-FFAC72E1238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B7225-0C4F-4DB8-897A-0B5825330B04}" type="pres">
      <dgm:prSet presAssocID="{01C1E873-E900-4AE8-9C45-FFAC72E12380}" presName="parTransTwo" presStyleCnt="0"/>
      <dgm:spPr/>
    </dgm:pt>
    <dgm:pt modelId="{9289F814-1108-4EE5-812F-1659B80423F2}" type="pres">
      <dgm:prSet presAssocID="{01C1E873-E900-4AE8-9C45-FFAC72E12380}" presName="horzTwo" presStyleCnt="0"/>
      <dgm:spPr/>
    </dgm:pt>
    <dgm:pt modelId="{B346DD29-2E70-45F3-8420-C871C61A78C4}" type="pres">
      <dgm:prSet presAssocID="{709F845D-D317-4B77-820B-6781E551C86E}" presName="vertThree" presStyleCnt="0"/>
      <dgm:spPr/>
    </dgm:pt>
    <dgm:pt modelId="{5F3EB26D-5D19-4872-9E60-CF13CF764424}" type="pres">
      <dgm:prSet presAssocID="{709F845D-D317-4B77-820B-6781E551C86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D91D9-EE6A-41D3-8AA8-3D55D58969E2}" type="pres">
      <dgm:prSet presAssocID="{709F845D-D317-4B77-820B-6781E551C86E}" presName="horzThree" presStyleCnt="0"/>
      <dgm:spPr/>
    </dgm:pt>
    <dgm:pt modelId="{5CE305B4-FAAB-4ADF-9DD2-7B2B44E50179}" type="pres">
      <dgm:prSet presAssocID="{D4F100F2-6E97-4D7F-A2D7-15A02A7C0580}" presName="sibSpaceThree" presStyleCnt="0"/>
      <dgm:spPr/>
    </dgm:pt>
    <dgm:pt modelId="{640209F1-45B0-4E42-8160-96ADDD4ACFB6}" type="pres">
      <dgm:prSet presAssocID="{01F66A81-BAD2-4DB6-92C4-7669B32E5AC3}" presName="vertThree" presStyleCnt="0"/>
      <dgm:spPr/>
    </dgm:pt>
    <dgm:pt modelId="{D9A807EB-F44F-4496-BE2F-A7875684356C}" type="pres">
      <dgm:prSet presAssocID="{01F66A81-BAD2-4DB6-92C4-7669B32E5AC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167A8-7310-41EE-B93E-860FAB2B1FBE}" type="pres">
      <dgm:prSet presAssocID="{01F66A81-BAD2-4DB6-92C4-7669B32E5AC3}" presName="horzThree" presStyleCnt="0"/>
      <dgm:spPr/>
    </dgm:pt>
    <dgm:pt modelId="{331BC51C-D862-4870-8FCD-09F7C0F8B7E5}" type="pres">
      <dgm:prSet presAssocID="{84941B15-069A-4525-872A-0E18AD61DE52}" presName="sibSpaceTwo" presStyleCnt="0"/>
      <dgm:spPr/>
    </dgm:pt>
    <dgm:pt modelId="{FCBC906F-73C8-4EF2-930A-9A9148C4B312}" type="pres">
      <dgm:prSet presAssocID="{2A624F6D-981B-410F-A266-4E98559A4514}" presName="vertTwo" presStyleCnt="0"/>
      <dgm:spPr/>
    </dgm:pt>
    <dgm:pt modelId="{15C54A2B-B5F0-4C9D-B5BC-E4C6A93EC463}" type="pres">
      <dgm:prSet presAssocID="{2A624F6D-981B-410F-A266-4E98559A451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8252E-72A2-4EAF-925A-A50AA7A8D1E8}" type="pres">
      <dgm:prSet presAssocID="{2A624F6D-981B-410F-A266-4E98559A4514}" presName="parTransTwo" presStyleCnt="0"/>
      <dgm:spPr/>
    </dgm:pt>
    <dgm:pt modelId="{84ACF9E1-8E0F-4524-861E-DE849DA6ADF0}" type="pres">
      <dgm:prSet presAssocID="{2A624F6D-981B-410F-A266-4E98559A4514}" presName="horzTwo" presStyleCnt="0"/>
      <dgm:spPr/>
    </dgm:pt>
    <dgm:pt modelId="{8171DE91-70B1-4096-9EC6-9424299E2FCC}" type="pres">
      <dgm:prSet presAssocID="{64363640-8629-4CB8-83DA-F51C966946E2}" presName="vertThree" presStyleCnt="0"/>
      <dgm:spPr/>
    </dgm:pt>
    <dgm:pt modelId="{C0F462B9-1F9B-429B-B340-784FE585579C}" type="pres">
      <dgm:prSet presAssocID="{64363640-8629-4CB8-83DA-F51C966946E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D5723-9302-4577-B4D8-AD63EAA67BE2}" type="pres">
      <dgm:prSet presAssocID="{64363640-8629-4CB8-83DA-F51C966946E2}" presName="horzThree" presStyleCnt="0"/>
      <dgm:spPr/>
    </dgm:pt>
  </dgm:ptLst>
  <dgm:cxnLst>
    <dgm:cxn modelId="{F0E86071-7FDE-4B0B-9238-6B730250D49E}" srcId="{8E792351-A05A-475A-8DD7-20A23EEA137B}" destId="{01C1E873-E900-4AE8-9C45-FFAC72E12380}" srcOrd="0" destOrd="0" parTransId="{739BCFF3-7E91-4DDB-AC5C-9E7582BA3FAE}" sibTransId="{84941B15-069A-4525-872A-0E18AD61DE52}"/>
    <dgm:cxn modelId="{07D05A35-FA63-416A-AC9C-D3F9BCC27723}" type="presOf" srcId="{281779F9-B462-4181-ACC7-4E56A8F3BBDC}" destId="{4771BB21-8716-4C50-BC6C-5685177E9CB8}" srcOrd="0" destOrd="0" presId="urn:microsoft.com/office/officeart/2005/8/layout/hierarchy4"/>
    <dgm:cxn modelId="{35EC8306-D617-473D-8952-3F4F127E1F56}" type="presOf" srcId="{8E792351-A05A-475A-8DD7-20A23EEA137B}" destId="{54FF2BE7-CD94-499C-9271-5BF50873B9B6}" srcOrd="0" destOrd="0" presId="urn:microsoft.com/office/officeart/2005/8/layout/hierarchy4"/>
    <dgm:cxn modelId="{BD5055A5-DE89-4CD9-906F-22C82245FDBA}" type="presOf" srcId="{709F845D-D317-4B77-820B-6781E551C86E}" destId="{5F3EB26D-5D19-4872-9E60-CF13CF764424}" srcOrd="0" destOrd="0" presId="urn:microsoft.com/office/officeart/2005/8/layout/hierarchy4"/>
    <dgm:cxn modelId="{2C4906A8-8241-4001-802B-D75A39CB770F}" srcId="{01C1E873-E900-4AE8-9C45-FFAC72E12380}" destId="{01F66A81-BAD2-4DB6-92C4-7669B32E5AC3}" srcOrd="1" destOrd="0" parTransId="{6743DAC8-4194-4A07-A072-6B0A097FD7F8}" sibTransId="{79AD5818-3DA0-4155-92E6-DC3FC3687D82}"/>
    <dgm:cxn modelId="{DFDCDE44-45A2-4F1C-8BDC-CA248D84E090}" type="presOf" srcId="{2A624F6D-981B-410F-A266-4E98559A4514}" destId="{15C54A2B-B5F0-4C9D-B5BC-E4C6A93EC463}" srcOrd="0" destOrd="0" presId="urn:microsoft.com/office/officeart/2005/8/layout/hierarchy4"/>
    <dgm:cxn modelId="{C5603DAE-0901-4085-B5FB-3537B8904BA0}" type="presOf" srcId="{64363640-8629-4CB8-83DA-F51C966946E2}" destId="{C0F462B9-1F9B-429B-B340-784FE585579C}" srcOrd="0" destOrd="0" presId="urn:microsoft.com/office/officeart/2005/8/layout/hierarchy4"/>
    <dgm:cxn modelId="{06F1C26A-515F-4850-ABEE-05F74B6CCAE5}" srcId="{281779F9-B462-4181-ACC7-4E56A8F3BBDC}" destId="{8E792351-A05A-475A-8DD7-20A23EEA137B}" srcOrd="0" destOrd="0" parTransId="{96A71D58-84A3-4F0C-9210-5B84DBCD4CEC}" sibTransId="{66AA98FD-7A0A-4E31-B216-3B9C8AF87C44}"/>
    <dgm:cxn modelId="{9356D354-721E-44FA-A830-C0CC52AC04DE}" type="presOf" srcId="{01F66A81-BAD2-4DB6-92C4-7669B32E5AC3}" destId="{D9A807EB-F44F-4496-BE2F-A7875684356C}" srcOrd="0" destOrd="0" presId="urn:microsoft.com/office/officeart/2005/8/layout/hierarchy4"/>
    <dgm:cxn modelId="{47031B2B-1199-4E2C-91CC-26EE0368F055}" srcId="{01C1E873-E900-4AE8-9C45-FFAC72E12380}" destId="{709F845D-D317-4B77-820B-6781E551C86E}" srcOrd="0" destOrd="0" parTransId="{3C0B9FC1-4A8E-4BC0-A629-BF9E815D3450}" sibTransId="{D4F100F2-6E97-4D7F-A2D7-15A02A7C0580}"/>
    <dgm:cxn modelId="{4491040A-535E-4A97-99E5-1D39DC9FDD03}" srcId="{8E792351-A05A-475A-8DD7-20A23EEA137B}" destId="{2A624F6D-981B-410F-A266-4E98559A4514}" srcOrd="1" destOrd="0" parTransId="{B08F047B-EBED-48D6-A6A2-A7155E08D44D}" sibTransId="{8ED6E56A-2F76-4DDA-8176-F71D39441AFF}"/>
    <dgm:cxn modelId="{AD2FC01E-7037-48CD-B0A5-BA4841DA6C75}" type="presOf" srcId="{01C1E873-E900-4AE8-9C45-FFAC72E12380}" destId="{9A2938D1-73E9-4A3F-878D-957673ACE4DE}" srcOrd="0" destOrd="0" presId="urn:microsoft.com/office/officeart/2005/8/layout/hierarchy4"/>
    <dgm:cxn modelId="{FF28B7E0-8F82-487A-B149-98F564AE7DB5}" srcId="{2A624F6D-981B-410F-A266-4E98559A4514}" destId="{64363640-8629-4CB8-83DA-F51C966946E2}" srcOrd="0" destOrd="0" parTransId="{9185636F-118B-42E2-9B9D-EC32599CCFD7}" sibTransId="{DC49200B-A875-4574-A384-689FF4090E50}"/>
    <dgm:cxn modelId="{5FCF5B33-EF48-4F39-A129-DFFA8771F2E2}" type="presParOf" srcId="{4771BB21-8716-4C50-BC6C-5685177E9CB8}" destId="{5044A87D-BABE-4D55-ACF4-159F9A868958}" srcOrd="0" destOrd="0" presId="urn:microsoft.com/office/officeart/2005/8/layout/hierarchy4"/>
    <dgm:cxn modelId="{A2FD01BB-492E-4874-82C6-990FD8303A05}" type="presParOf" srcId="{5044A87D-BABE-4D55-ACF4-159F9A868958}" destId="{54FF2BE7-CD94-499C-9271-5BF50873B9B6}" srcOrd="0" destOrd="0" presId="urn:microsoft.com/office/officeart/2005/8/layout/hierarchy4"/>
    <dgm:cxn modelId="{89FDECFC-08D3-4802-A7D4-0C2F940029D6}" type="presParOf" srcId="{5044A87D-BABE-4D55-ACF4-159F9A868958}" destId="{FE4DA510-EF7B-4FFE-8A41-999701BB5FD6}" srcOrd="1" destOrd="0" presId="urn:microsoft.com/office/officeart/2005/8/layout/hierarchy4"/>
    <dgm:cxn modelId="{260504FF-6DB9-4898-83F1-725261860DA3}" type="presParOf" srcId="{5044A87D-BABE-4D55-ACF4-159F9A868958}" destId="{A216920D-3B87-4FA3-8F05-1110EAD5AF92}" srcOrd="2" destOrd="0" presId="urn:microsoft.com/office/officeart/2005/8/layout/hierarchy4"/>
    <dgm:cxn modelId="{6C8A8DF3-CBF5-440A-BE15-D3D7A82A1971}" type="presParOf" srcId="{A216920D-3B87-4FA3-8F05-1110EAD5AF92}" destId="{F2480CE3-9BF6-4853-A87B-1DF8BC155F21}" srcOrd="0" destOrd="0" presId="urn:microsoft.com/office/officeart/2005/8/layout/hierarchy4"/>
    <dgm:cxn modelId="{982162C6-84B7-4F00-94CC-0D131944F3BC}" type="presParOf" srcId="{F2480CE3-9BF6-4853-A87B-1DF8BC155F21}" destId="{9A2938D1-73E9-4A3F-878D-957673ACE4DE}" srcOrd="0" destOrd="0" presId="urn:microsoft.com/office/officeart/2005/8/layout/hierarchy4"/>
    <dgm:cxn modelId="{D804F093-D248-4B91-878A-1353203C9703}" type="presParOf" srcId="{F2480CE3-9BF6-4853-A87B-1DF8BC155F21}" destId="{FFDB7225-0C4F-4DB8-897A-0B5825330B04}" srcOrd="1" destOrd="0" presId="urn:microsoft.com/office/officeart/2005/8/layout/hierarchy4"/>
    <dgm:cxn modelId="{74F98E23-D007-4316-B823-946B36E0167B}" type="presParOf" srcId="{F2480CE3-9BF6-4853-A87B-1DF8BC155F21}" destId="{9289F814-1108-4EE5-812F-1659B80423F2}" srcOrd="2" destOrd="0" presId="urn:microsoft.com/office/officeart/2005/8/layout/hierarchy4"/>
    <dgm:cxn modelId="{3725E59C-6DC2-4D80-9F67-BE8FFCAF6EDC}" type="presParOf" srcId="{9289F814-1108-4EE5-812F-1659B80423F2}" destId="{B346DD29-2E70-45F3-8420-C871C61A78C4}" srcOrd="0" destOrd="0" presId="urn:microsoft.com/office/officeart/2005/8/layout/hierarchy4"/>
    <dgm:cxn modelId="{E8D7F689-AFA9-4854-87FF-10A1FE05A67C}" type="presParOf" srcId="{B346DD29-2E70-45F3-8420-C871C61A78C4}" destId="{5F3EB26D-5D19-4872-9E60-CF13CF764424}" srcOrd="0" destOrd="0" presId="urn:microsoft.com/office/officeart/2005/8/layout/hierarchy4"/>
    <dgm:cxn modelId="{AA69775D-AF0F-4A2B-A6DD-CA0B36B611C1}" type="presParOf" srcId="{B346DD29-2E70-45F3-8420-C871C61A78C4}" destId="{F7FD91D9-EE6A-41D3-8AA8-3D55D58969E2}" srcOrd="1" destOrd="0" presId="urn:microsoft.com/office/officeart/2005/8/layout/hierarchy4"/>
    <dgm:cxn modelId="{5494FF40-95D6-41F9-852F-4F95DCDD8696}" type="presParOf" srcId="{9289F814-1108-4EE5-812F-1659B80423F2}" destId="{5CE305B4-FAAB-4ADF-9DD2-7B2B44E50179}" srcOrd="1" destOrd="0" presId="urn:microsoft.com/office/officeart/2005/8/layout/hierarchy4"/>
    <dgm:cxn modelId="{2AF1C8C3-5FE6-4A58-B763-7E41FB7955ED}" type="presParOf" srcId="{9289F814-1108-4EE5-812F-1659B80423F2}" destId="{640209F1-45B0-4E42-8160-96ADDD4ACFB6}" srcOrd="2" destOrd="0" presId="urn:microsoft.com/office/officeart/2005/8/layout/hierarchy4"/>
    <dgm:cxn modelId="{2A5EACBA-0DBE-41A9-BFA5-50F87FC035E6}" type="presParOf" srcId="{640209F1-45B0-4E42-8160-96ADDD4ACFB6}" destId="{D9A807EB-F44F-4496-BE2F-A7875684356C}" srcOrd="0" destOrd="0" presId="urn:microsoft.com/office/officeart/2005/8/layout/hierarchy4"/>
    <dgm:cxn modelId="{393F7BAC-A832-450B-8862-1A0CA2588120}" type="presParOf" srcId="{640209F1-45B0-4E42-8160-96ADDD4ACFB6}" destId="{E7B167A8-7310-41EE-B93E-860FAB2B1FBE}" srcOrd="1" destOrd="0" presId="urn:microsoft.com/office/officeart/2005/8/layout/hierarchy4"/>
    <dgm:cxn modelId="{28734DEC-0255-4FB2-80EA-3B7527D0AA6C}" type="presParOf" srcId="{A216920D-3B87-4FA3-8F05-1110EAD5AF92}" destId="{331BC51C-D862-4870-8FCD-09F7C0F8B7E5}" srcOrd="1" destOrd="0" presId="urn:microsoft.com/office/officeart/2005/8/layout/hierarchy4"/>
    <dgm:cxn modelId="{B64A2223-FD68-4C65-8A59-F8EAE1B52ACA}" type="presParOf" srcId="{A216920D-3B87-4FA3-8F05-1110EAD5AF92}" destId="{FCBC906F-73C8-4EF2-930A-9A9148C4B312}" srcOrd="2" destOrd="0" presId="urn:microsoft.com/office/officeart/2005/8/layout/hierarchy4"/>
    <dgm:cxn modelId="{DF38BC8E-B4E7-4737-8A03-CDB87C6ED864}" type="presParOf" srcId="{FCBC906F-73C8-4EF2-930A-9A9148C4B312}" destId="{15C54A2B-B5F0-4C9D-B5BC-E4C6A93EC463}" srcOrd="0" destOrd="0" presId="urn:microsoft.com/office/officeart/2005/8/layout/hierarchy4"/>
    <dgm:cxn modelId="{FB55ACE7-044B-4909-8704-D515D4C5A97A}" type="presParOf" srcId="{FCBC906F-73C8-4EF2-930A-9A9148C4B312}" destId="{2578252E-72A2-4EAF-925A-A50AA7A8D1E8}" srcOrd="1" destOrd="0" presId="urn:microsoft.com/office/officeart/2005/8/layout/hierarchy4"/>
    <dgm:cxn modelId="{ABA20EFD-9665-484E-A9CC-94ACA9FA5154}" type="presParOf" srcId="{FCBC906F-73C8-4EF2-930A-9A9148C4B312}" destId="{84ACF9E1-8E0F-4524-861E-DE849DA6ADF0}" srcOrd="2" destOrd="0" presId="urn:microsoft.com/office/officeart/2005/8/layout/hierarchy4"/>
    <dgm:cxn modelId="{37E5DCAA-65DE-4953-921A-5ACB243DE2C2}" type="presParOf" srcId="{84ACF9E1-8E0F-4524-861E-DE849DA6ADF0}" destId="{8171DE91-70B1-4096-9EC6-9424299E2FCC}" srcOrd="0" destOrd="0" presId="urn:microsoft.com/office/officeart/2005/8/layout/hierarchy4"/>
    <dgm:cxn modelId="{89E9BD42-E205-4458-897E-7E0ED7665C93}" type="presParOf" srcId="{8171DE91-70B1-4096-9EC6-9424299E2FCC}" destId="{C0F462B9-1F9B-429B-B340-784FE585579C}" srcOrd="0" destOrd="0" presId="urn:microsoft.com/office/officeart/2005/8/layout/hierarchy4"/>
    <dgm:cxn modelId="{DAB2FDCF-14AE-4CAA-8248-7536F80D929F}" type="presParOf" srcId="{8171DE91-70B1-4096-9EC6-9424299E2FCC}" destId="{150D5723-9302-4577-B4D8-AD63EAA67BE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D8638-A875-49A7-B293-834D6E07609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4644448-D41B-4761-A9EF-F79484411A63}">
      <dgm:prSet/>
      <dgm:spPr/>
      <dgm:t>
        <a:bodyPr/>
        <a:lstStyle/>
        <a:p>
          <a:pPr rtl="0"/>
          <a:r>
            <a:rPr lang="en-GB" b="1" i="1" dirty="0"/>
            <a:t>Economic growth that creates opportunity for all segments of the populations and distributes the dividends on increased prosperity both in monetary and non monetary terms, fairly across society (OECD)</a:t>
          </a:r>
          <a:endParaRPr lang="en-GB" dirty="0"/>
        </a:p>
      </dgm:t>
    </dgm:pt>
    <dgm:pt modelId="{9695A5C7-E793-447E-9B2F-B37B3C719625}" type="parTrans" cxnId="{F104E300-0F44-4CDD-8ADE-9B3FACA01ABF}">
      <dgm:prSet/>
      <dgm:spPr/>
      <dgm:t>
        <a:bodyPr/>
        <a:lstStyle/>
        <a:p>
          <a:endParaRPr lang="en-GB"/>
        </a:p>
      </dgm:t>
    </dgm:pt>
    <dgm:pt modelId="{327934F6-C4E9-4232-AFBD-20EDE6AFAF8F}" type="sibTrans" cxnId="{F104E300-0F44-4CDD-8ADE-9B3FACA01ABF}">
      <dgm:prSet/>
      <dgm:spPr/>
      <dgm:t>
        <a:bodyPr/>
        <a:lstStyle/>
        <a:p>
          <a:endParaRPr lang="en-GB"/>
        </a:p>
      </dgm:t>
    </dgm:pt>
    <dgm:pt modelId="{C21C2C68-042F-4BC2-A2C3-6BCC6DB07596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i="1" dirty="0">
              <a:solidFill>
                <a:schemeClr val="bg1"/>
              </a:solidFill>
            </a:rPr>
            <a:t>Development of a Social Enterprise Strategy for Glasgow</a:t>
          </a:r>
          <a:endParaRPr lang="en-GB" dirty="0">
            <a:solidFill>
              <a:schemeClr val="bg1"/>
            </a:solidFill>
          </a:endParaRPr>
        </a:p>
      </dgm:t>
    </dgm:pt>
    <dgm:pt modelId="{6B06C55B-C6EC-46C0-A936-0949DCAC7A5D}" type="parTrans" cxnId="{B7B3EC95-0A92-4E2E-B183-5FC3FFA75CB7}">
      <dgm:prSet/>
      <dgm:spPr/>
      <dgm:t>
        <a:bodyPr/>
        <a:lstStyle/>
        <a:p>
          <a:endParaRPr lang="en-GB"/>
        </a:p>
      </dgm:t>
    </dgm:pt>
    <dgm:pt modelId="{A623969F-96AD-48E6-BD8A-1E8B04B53FE6}" type="sibTrans" cxnId="{B7B3EC95-0A92-4E2E-B183-5FC3FFA75CB7}">
      <dgm:prSet/>
      <dgm:spPr/>
      <dgm:t>
        <a:bodyPr/>
        <a:lstStyle/>
        <a:p>
          <a:endParaRPr lang="en-GB"/>
        </a:p>
      </dgm:t>
    </dgm:pt>
    <dgm:pt modelId="{A1E50112-54EF-4E55-8C62-FB3D683E52C3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i="1" dirty="0">
              <a:solidFill>
                <a:schemeClr val="bg1"/>
              </a:solidFill>
            </a:rPr>
            <a:t>Widening the scope of our activity for greater impact </a:t>
          </a:r>
          <a:endParaRPr lang="en-GB" dirty="0">
            <a:solidFill>
              <a:schemeClr val="bg1"/>
            </a:solidFill>
          </a:endParaRPr>
        </a:p>
      </dgm:t>
    </dgm:pt>
    <dgm:pt modelId="{AC078AC2-F3C2-434B-9660-62BDB2FC9426}" type="parTrans" cxnId="{483531D1-B60A-4367-9AE0-640F3BA30CF9}">
      <dgm:prSet/>
      <dgm:spPr/>
      <dgm:t>
        <a:bodyPr/>
        <a:lstStyle/>
        <a:p>
          <a:endParaRPr lang="en-GB"/>
        </a:p>
      </dgm:t>
    </dgm:pt>
    <dgm:pt modelId="{68E4A529-112F-400C-BA7C-4EC48164F389}" type="sibTrans" cxnId="{483531D1-B60A-4367-9AE0-640F3BA30CF9}">
      <dgm:prSet/>
      <dgm:spPr/>
      <dgm:t>
        <a:bodyPr/>
        <a:lstStyle/>
        <a:p>
          <a:endParaRPr lang="en-GB"/>
        </a:p>
      </dgm:t>
    </dgm:pt>
    <dgm:pt modelId="{9CB8B1C6-70F4-41BD-B865-7CEE17696D30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i="1" dirty="0">
              <a:solidFill>
                <a:schemeClr val="bg1"/>
              </a:solidFill>
            </a:rPr>
            <a:t>Community  benefit  clauses in procurement </a:t>
          </a:r>
          <a:endParaRPr lang="en-GB" dirty="0">
            <a:solidFill>
              <a:schemeClr val="bg1"/>
            </a:solidFill>
          </a:endParaRPr>
        </a:p>
      </dgm:t>
    </dgm:pt>
    <dgm:pt modelId="{367F579E-E178-42DF-BA18-B56014362DCF}" type="parTrans" cxnId="{9D926CFD-C77C-47EB-9BA9-B78B0D2ED528}">
      <dgm:prSet/>
      <dgm:spPr/>
      <dgm:t>
        <a:bodyPr/>
        <a:lstStyle/>
        <a:p>
          <a:endParaRPr lang="en-GB"/>
        </a:p>
      </dgm:t>
    </dgm:pt>
    <dgm:pt modelId="{69A4DFA0-0677-4183-82A1-1B74F76B14AF}" type="sibTrans" cxnId="{9D926CFD-C77C-47EB-9BA9-B78B0D2ED528}">
      <dgm:prSet/>
      <dgm:spPr/>
      <dgm:t>
        <a:bodyPr/>
        <a:lstStyle/>
        <a:p>
          <a:endParaRPr lang="en-GB"/>
        </a:p>
      </dgm:t>
    </dgm:pt>
    <dgm:pt modelId="{D3661B7D-EFBE-4F89-AD7E-4589B29CEEA5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i="1">
              <a:solidFill>
                <a:schemeClr val="bg1"/>
              </a:solidFill>
            </a:rPr>
            <a:t>Promoting the Glasgow Living Wage</a:t>
          </a:r>
          <a:endParaRPr lang="en-GB">
            <a:solidFill>
              <a:schemeClr val="bg1"/>
            </a:solidFill>
          </a:endParaRPr>
        </a:p>
      </dgm:t>
    </dgm:pt>
    <dgm:pt modelId="{62EA3592-02AB-4665-B49E-5788DE54A88A}" type="parTrans" cxnId="{9CE40EDE-0BFD-4A4B-9A34-56D4292932DD}">
      <dgm:prSet/>
      <dgm:spPr/>
      <dgm:t>
        <a:bodyPr/>
        <a:lstStyle/>
        <a:p>
          <a:endParaRPr lang="en-GB"/>
        </a:p>
      </dgm:t>
    </dgm:pt>
    <dgm:pt modelId="{1EDAF2D4-B503-438B-B0E6-E05E6FFC3618}" type="sibTrans" cxnId="{9CE40EDE-0BFD-4A4B-9A34-56D4292932DD}">
      <dgm:prSet/>
      <dgm:spPr/>
      <dgm:t>
        <a:bodyPr/>
        <a:lstStyle/>
        <a:p>
          <a:endParaRPr lang="en-GB"/>
        </a:p>
      </dgm:t>
    </dgm:pt>
    <dgm:pt modelId="{0FDD895B-69D6-45B1-A78E-549472818CCD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i="1">
              <a:solidFill>
                <a:schemeClr val="bg1"/>
              </a:solidFill>
            </a:rPr>
            <a:t>Digital Glasgow </a:t>
          </a:r>
          <a:endParaRPr lang="en-GB">
            <a:solidFill>
              <a:schemeClr val="bg1"/>
            </a:solidFill>
          </a:endParaRPr>
        </a:p>
      </dgm:t>
    </dgm:pt>
    <dgm:pt modelId="{9E7DC55F-65C6-4368-848F-D39C70D4BFE9}" type="parTrans" cxnId="{7708D06B-A67C-419C-A6F2-DF0E46A8CE23}">
      <dgm:prSet/>
      <dgm:spPr/>
      <dgm:t>
        <a:bodyPr/>
        <a:lstStyle/>
        <a:p>
          <a:endParaRPr lang="en-GB"/>
        </a:p>
      </dgm:t>
    </dgm:pt>
    <dgm:pt modelId="{0ACC6C01-0904-4E40-8C7A-2B2F4D78EB08}" type="sibTrans" cxnId="{7708D06B-A67C-419C-A6F2-DF0E46A8CE23}">
      <dgm:prSet/>
      <dgm:spPr/>
      <dgm:t>
        <a:bodyPr/>
        <a:lstStyle/>
        <a:p>
          <a:endParaRPr lang="en-GB"/>
        </a:p>
      </dgm:t>
    </dgm:pt>
    <dgm:pt modelId="{3F2C79A7-EC5A-449B-9C06-D795DB56E602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i="1" dirty="0">
              <a:solidFill>
                <a:schemeClr val="bg1"/>
              </a:solidFill>
            </a:rPr>
            <a:t>Fundamental change in Childcare</a:t>
          </a:r>
          <a:endParaRPr lang="en-GB" dirty="0">
            <a:solidFill>
              <a:schemeClr val="bg1"/>
            </a:solidFill>
          </a:endParaRPr>
        </a:p>
      </dgm:t>
    </dgm:pt>
    <dgm:pt modelId="{60E83328-9888-4ABE-B9D3-6110CDAA9C88}" type="parTrans" cxnId="{B29288DF-2591-4220-8401-EE55F114D930}">
      <dgm:prSet/>
      <dgm:spPr/>
      <dgm:t>
        <a:bodyPr/>
        <a:lstStyle/>
        <a:p>
          <a:endParaRPr lang="en-GB"/>
        </a:p>
      </dgm:t>
    </dgm:pt>
    <dgm:pt modelId="{0CAA8780-D9E5-483A-AA93-318B7C34DB9E}" type="sibTrans" cxnId="{B29288DF-2591-4220-8401-EE55F114D930}">
      <dgm:prSet/>
      <dgm:spPr/>
      <dgm:t>
        <a:bodyPr/>
        <a:lstStyle/>
        <a:p>
          <a:endParaRPr lang="en-GB"/>
        </a:p>
      </dgm:t>
    </dgm:pt>
    <dgm:pt modelId="{4E09D5C5-EA5D-4D41-8A99-E7CCF25621AB}" type="pres">
      <dgm:prSet presAssocID="{E67D8638-A875-49A7-B293-834D6E0760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751B00-DEFA-4BEE-8CFA-5D02DCE988F3}" type="pres">
      <dgm:prSet presAssocID="{94644448-D41B-4761-A9EF-F79484411A63}" presName="linNode" presStyleCnt="0"/>
      <dgm:spPr/>
    </dgm:pt>
    <dgm:pt modelId="{93091195-7581-4455-9050-1F5CA6B183CA}" type="pres">
      <dgm:prSet presAssocID="{94644448-D41B-4761-A9EF-F79484411A63}" presName="parentText" presStyleLbl="node1" presStyleIdx="0" presStyleCnt="1" custLinFactNeighborX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38832-9EBB-4A51-B699-B780F7E82D65}" type="pres">
      <dgm:prSet presAssocID="{94644448-D41B-4761-A9EF-F79484411A6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A0184-4452-4D3B-9805-ED75D314E813}" type="presOf" srcId="{E67D8638-A875-49A7-B293-834D6E07609D}" destId="{4E09D5C5-EA5D-4D41-8A99-E7CCF25621AB}" srcOrd="0" destOrd="0" presId="urn:microsoft.com/office/officeart/2005/8/layout/vList5"/>
    <dgm:cxn modelId="{B7B3EC95-0A92-4E2E-B183-5FC3FFA75CB7}" srcId="{94644448-D41B-4761-A9EF-F79484411A63}" destId="{C21C2C68-042F-4BC2-A2C3-6BCC6DB07596}" srcOrd="0" destOrd="0" parTransId="{6B06C55B-C6EC-46C0-A936-0949DCAC7A5D}" sibTransId="{A623969F-96AD-48E6-BD8A-1E8B04B53FE6}"/>
    <dgm:cxn modelId="{483531D1-B60A-4367-9AE0-640F3BA30CF9}" srcId="{94644448-D41B-4761-A9EF-F79484411A63}" destId="{A1E50112-54EF-4E55-8C62-FB3D683E52C3}" srcOrd="1" destOrd="0" parTransId="{AC078AC2-F3C2-434B-9660-62BDB2FC9426}" sibTransId="{68E4A529-112F-400C-BA7C-4EC48164F389}"/>
    <dgm:cxn modelId="{F90F5631-D648-4F79-B880-502046602A18}" type="presOf" srcId="{3F2C79A7-EC5A-449B-9C06-D795DB56E602}" destId="{71638832-9EBB-4A51-B699-B780F7E82D65}" srcOrd="0" destOrd="5" presId="urn:microsoft.com/office/officeart/2005/8/layout/vList5"/>
    <dgm:cxn modelId="{9D926CFD-C77C-47EB-9BA9-B78B0D2ED528}" srcId="{94644448-D41B-4761-A9EF-F79484411A63}" destId="{9CB8B1C6-70F4-41BD-B865-7CEE17696D30}" srcOrd="2" destOrd="0" parTransId="{367F579E-E178-42DF-BA18-B56014362DCF}" sibTransId="{69A4DFA0-0677-4183-82A1-1B74F76B14AF}"/>
    <dgm:cxn modelId="{B29288DF-2591-4220-8401-EE55F114D930}" srcId="{94644448-D41B-4761-A9EF-F79484411A63}" destId="{3F2C79A7-EC5A-449B-9C06-D795DB56E602}" srcOrd="5" destOrd="0" parTransId="{60E83328-9888-4ABE-B9D3-6110CDAA9C88}" sibTransId="{0CAA8780-D9E5-483A-AA93-318B7C34DB9E}"/>
    <dgm:cxn modelId="{7708D06B-A67C-419C-A6F2-DF0E46A8CE23}" srcId="{94644448-D41B-4761-A9EF-F79484411A63}" destId="{0FDD895B-69D6-45B1-A78E-549472818CCD}" srcOrd="4" destOrd="0" parTransId="{9E7DC55F-65C6-4368-848F-D39C70D4BFE9}" sibTransId="{0ACC6C01-0904-4E40-8C7A-2B2F4D78EB08}"/>
    <dgm:cxn modelId="{67EFD336-DE89-410E-B347-3E3478106C0D}" type="presOf" srcId="{A1E50112-54EF-4E55-8C62-FB3D683E52C3}" destId="{71638832-9EBB-4A51-B699-B780F7E82D65}" srcOrd="0" destOrd="1" presId="urn:microsoft.com/office/officeart/2005/8/layout/vList5"/>
    <dgm:cxn modelId="{6303F280-F6BB-4A70-9071-E2BEBFC6F4E4}" type="presOf" srcId="{0FDD895B-69D6-45B1-A78E-549472818CCD}" destId="{71638832-9EBB-4A51-B699-B780F7E82D65}" srcOrd="0" destOrd="4" presId="urn:microsoft.com/office/officeart/2005/8/layout/vList5"/>
    <dgm:cxn modelId="{7F80B09A-FE45-4053-AEE2-01E75CCEBB8A}" type="presOf" srcId="{C21C2C68-042F-4BC2-A2C3-6BCC6DB07596}" destId="{71638832-9EBB-4A51-B699-B780F7E82D65}" srcOrd="0" destOrd="0" presId="urn:microsoft.com/office/officeart/2005/8/layout/vList5"/>
    <dgm:cxn modelId="{9CE40EDE-0BFD-4A4B-9A34-56D4292932DD}" srcId="{94644448-D41B-4761-A9EF-F79484411A63}" destId="{D3661B7D-EFBE-4F89-AD7E-4589B29CEEA5}" srcOrd="3" destOrd="0" parTransId="{62EA3592-02AB-4665-B49E-5788DE54A88A}" sibTransId="{1EDAF2D4-B503-438B-B0E6-E05E6FFC3618}"/>
    <dgm:cxn modelId="{16C360B5-1487-4281-AF2B-6FB326C02453}" type="presOf" srcId="{D3661B7D-EFBE-4F89-AD7E-4589B29CEEA5}" destId="{71638832-9EBB-4A51-B699-B780F7E82D65}" srcOrd="0" destOrd="3" presId="urn:microsoft.com/office/officeart/2005/8/layout/vList5"/>
    <dgm:cxn modelId="{E78AE26F-4424-4E2E-BC3C-14B3A47EAEA9}" type="presOf" srcId="{9CB8B1C6-70F4-41BD-B865-7CEE17696D30}" destId="{71638832-9EBB-4A51-B699-B780F7E82D65}" srcOrd="0" destOrd="2" presId="urn:microsoft.com/office/officeart/2005/8/layout/vList5"/>
    <dgm:cxn modelId="{6946E443-E960-4026-B04D-394A752212F5}" type="presOf" srcId="{94644448-D41B-4761-A9EF-F79484411A63}" destId="{93091195-7581-4455-9050-1F5CA6B183CA}" srcOrd="0" destOrd="0" presId="urn:microsoft.com/office/officeart/2005/8/layout/vList5"/>
    <dgm:cxn modelId="{F104E300-0F44-4CDD-8ADE-9B3FACA01ABF}" srcId="{E67D8638-A875-49A7-B293-834D6E07609D}" destId="{94644448-D41B-4761-A9EF-F79484411A63}" srcOrd="0" destOrd="0" parTransId="{9695A5C7-E793-447E-9B2F-B37B3C719625}" sibTransId="{327934F6-C4E9-4232-AFBD-20EDE6AFAF8F}"/>
    <dgm:cxn modelId="{C3EE3F0F-7C15-4A20-8C91-D6FA93638FA3}" type="presParOf" srcId="{4E09D5C5-EA5D-4D41-8A99-E7CCF25621AB}" destId="{35751B00-DEFA-4BEE-8CFA-5D02DCE988F3}" srcOrd="0" destOrd="0" presId="urn:microsoft.com/office/officeart/2005/8/layout/vList5"/>
    <dgm:cxn modelId="{4AC76B20-0081-4CE9-8F61-83B49F664389}" type="presParOf" srcId="{35751B00-DEFA-4BEE-8CFA-5D02DCE988F3}" destId="{93091195-7581-4455-9050-1F5CA6B183CA}" srcOrd="0" destOrd="0" presId="urn:microsoft.com/office/officeart/2005/8/layout/vList5"/>
    <dgm:cxn modelId="{AC253200-D5C8-438C-9A1E-F988D929F07A}" type="presParOf" srcId="{35751B00-DEFA-4BEE-8CFA-5D02DCE988F3}" destId="{71638832-9EBB-4A51-B699-B780F7E82D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2E320-0E0A-4757-9FE8-134CAA82A89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BD4F58A-DEDB-4EF2-BFCD-6B60F4A49DB6}">
      <dgm:prSet/>
      <dgm:spPr/>
      <dgm:t>
        <a:bodyPr/>
        <a:lstStyle/>
        <a:p>
          <a:pPr rtl="0"/>
          <a:r>
            <a:rPr lang="en-GB" b="1" i="1" dirty="0"/>
            <a:t>Strategic Arrangement with Stakeholders embedded from the start;</a:t>
          </a:r>
          <a:endParaRPr lang="en-GB" dirty="0"/>
        </a:p>
      </dgm:t>
    </dgm:pt>
    <dgm:pt modelId="{67B8F38C-4E77-40FC-B30A-D11F25CA2BA2}" type="parTrans" cxnId="{8A28A757-5C4C-40EC-9B80-06B9739893BC}">
      <dgm:prSet/>
      <dgm:spPr/>
      <dgm:t>
        <a:bodyPr/>
        <a:lstStyle/>
        <a:p>
          <a:endParaRPr lang="en-GB"/>
        </a:p>
      </dgm:t>
    </dgm:pt>
    <dgm:pt modelId="{1A036EB4-EBF1-496C-A90E-CBBCC0A2C0E7}" type="sibTrans" cxnId="{8A28A757-5C4C-40EC-9B80-06B9739893BC}">
      <dgm:prSet/>
      <dgm:spPr/>
      <dgm:t>
        <a:bodyPr/>
        <a:lstStyle/>
        <a:p>
          <a:endParaRPr lang="en-GB"/>
        </a:p>
      </dgm:t>
    </dgm:pt>
    <dgm:pt modelId="{AB2EDE3D-5C0A-4F64-836F-0B27276FDFA8}">
      <dgm:prSet/>
      <dgm:spPr/>
      <dgm:t>
        <a:bodyPr/>
        <a:lstStyle/>
        <a:p>
          <a:pPr rtl="0"/>
          <a:r>
            <a:rPr lang="en-GB" b="1" i="1" dirty="0"/>
            <a:t>Creating a shared ambition for childcare provision across all sectors;</a:t>
          </a:r>
          <a:endParaRPr lang="en-GB" dirty="0"/>
        </a:p>
      </dgm:t>
    </dgm:pt>
    <dgm:pt modelId="{2F801E7A-5023-4CAE-BF57-0FB29D94EB3E}" type="parTrans" cxnId="{0DC094A3-7592-438B-9D80-85ABAE4F42D6}">
      <dgm:prSet/>
      <dgm:spPr/>
      <dgm:t>
        <a:bodyPr/>
        <a:lstStyle/>
        <a:p>
          <a:endParaRPr lang="en-GB"/>
        </a:p>
      </dgm:t>
    </dgm:pt>
    <dgm:pt modelId="{9BDB1E02-C125-4154-9DA1-05DA8CF6B595}" type="sibTrans" cxnId="{0DC094A3-7592-438B-9D80-85ABAE4F42D6}">
      <dgm:prSet/>
      <dgm:spPr/>
      <dgm:t>
        <a:bodyPr/>
        <a:lstStyle/>
        <a:p>
          <a:endParaRPr lang="en-GB"/>
        </a:p>
      </dgm:t>
    </dgm:pt>
    <dgm:pt modelId="{648B3BF0-8F9D-460B-90AF-3A159749D812}">
      <dgm:prSet/>
      <dgm:spPr/>
      <dgm:t>
        <a:bodyPr/>
        <a:lstStyle/>
        <a:p>
          <a:pPr rtl="0"/>
          <a:r>
            <a:rPr lang="en-GB" b="1" i="1" dirty="0"/>
            <a:t>Map provision, consult with parents and providers;</a:t>
          </a:r>
          <a:endParaRPr lang="en-GB" dirty="0"/>
        </a:p>
      </dgm:t>
    </dgm:pt>
    <dgm:pt modelId="{0DDE0DDC-852D-41A5-B3C9-CCA6F7713D4B}" type="parTrans" cxnId="{DD3908ED-406C-4489-A631-A26E139F3834}">
      <dgm:prSet/>
      <dgm:spPr/>
      <dgm:t>
        <a:bodyPr/>
        <a:lstStyle/>
        <a:p>
          <a:endParaRPr lang="en-GB"/>
        </a:p>
      </dgm:t>
    </dgm:pt>
    <dgm:pt modelId="{D78F4F04-C01C-4025-82C6-25FC9B4CE3D9}" type="sibTrans" cxnId="{DD3908ED-406C-4489-A631-A26E139F3834}">
      <dgm:prSet/>
      <dgm:spPr/>
      <dgm:t>
        <a:bodyPr/>
        <a:lstStyle/>
        <a:p>
          <a:endParaRPr lang="en-GB"/>
        </a:p>
      </dgm:t>
    </dgm:pt>
    <dgm:pt modelId="{8003BF21-64CF-4DFD-93A2-5546DD17AF6C}">
      <dgm:prSet/>
      <dgm:spPr/>
      <dgm:t>
        <a:bodyPr/>
        <a:lstStyle/>
        <a:p>
          <a:pPr rtl="0"/>
          <a:r>
            <a:rPr lang="en-GB" b="1" i="1" dirty="0"/>
            <a:t>Enter into formal co-operative or similar model to find solutions and implement.  </a:t>
          </a:r>
          <a:endParaRPr lang="en-GB" dirty="0"/>
        </a:p>
      </dgm:t>
    </dgm:pt>
    <dgm:pt modelId="{00BBB149-1BEC-4E8A-A503-E15DCB72BCB2}" type="parTrans" cxnId="{F219D44D-2F36-4D53-B971-4B4990A87D05}">
      <dgm:prSet/>
      <dgm:spPr/>
      <dgm:t>
        <a:bodyPr/>
        <a:lstStyle/>
        <a:p>
          <a:endParaRPr lang="en-GB"/>
        </a:p>
      </dgm:t>
    </dgm:pt>
    <dgm:pt modelId="{8DC4FD50-EE99-4429-99EE-BF531B315214}" type="sibTrans" cxnId="{F219D44D-2F36-4D53-B971-4B4990A87D05}">
      <dgm:prSet/>
      <dgm:spPr/>
      <dgm:t>
        <a:bodyPr/>
        <a:lstStyle/>
        <a:p>
          <a:endParaRPr lang="en-GB"/>
        </a:p>
      </dgm:t>
    </dgm:pt>
    <dgm:pt modelId="{BB58189F-5718-445D-839D-9890F6A37380}" type="pres">
      <dgm:prSet presAssocID="{DDF2E320-0E0A-4757-9FE8-134CAA82A8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5C926-5BD1-4807-8469-92551DD6C6C9}" type="pres">
      <dgm:prSet presAssocID="{DBD4F58A-DEDB-4EF2-BFCD-6B60F4A49D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DBCF-A503-49D2-9322-036BA237C017}" type="pres">
      <dgm:prSet presAssocID="{1A036EB4-EBF1-496C-A90E-CBBCC0A2C0E7}" presName="spacer" presStyleCnt="0"/>
      <dgm:spPr/>
    </dgm:pt>
    <dgm:pt modelId="{63B91756-378D-4FAB-BEF6-EAAC52ABF4AB}" type="pres">
      <dgm:prSet presAssocID="{AB2EDE3D-5C0A-4F64-836F-0B27276FDF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417D-6D75-411A-BDB2-0DCABE3F0169}" type="pres">
      <dgm:prSet presAssocID="{9BDB1E02-C125-4154-9DA1-05DA8CF6B595}" presName="spacer" presStyleCnt="0"/>
      <dgm:spPr/>
    </dgm:pt>
    <dgm:pt modelId="{E649D29E-5B4F-44CE-A155-579CA090C5F0}" type="pres">
      <dgm:prSet presAssocID="{648B3BF0-8F9D-460B-90AF-3A159749D8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94D01-504D-4132-BEB8-3FFC0988A057}" type="pres">
      <dgm:prSet presAssocID="{D78F4F04-C01C-4025-82C6-25FC9B4CE3D9}" presName="spacer" presStyleCnt="0"/>
      <dgm:spPr/>
    </dgm:pt>
    <dgm:pt modelId="{34917B4E-6619-4889-B3E9-D4CFB4650AD7}" type="pres">
      <dgm:prSet presAssocID="{8003BF21-64CF-4DFD-93A2-5546DD17AF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6D024-83F2-4227-B2EA-0DE4D04BCA41}" type="presOf" srcId="{648B3BF0-8F9D-460B-90AF-3A159749D812}" destId="{E649D29E-5B4F-44CE-A155-579CA090C5F0}" srcOrd="0" destOrd="0" presId="urn:microsoft.com/office/officeart/2005/8/layout/vList2"/>
    <dgm:cxn modelId="{06929176-917F-4BC7-8794-1B05BD24BDD6}" type="presOf" srcId="{DDF2E320-0E0A-4757-9FE8-134CAA82A893}" destId="{BB58189F-5718-445D-839D-9890F6A37380}" srcOrd="0" destOrd="0" presId="urn:microsoft.com/office/officeart/2005/8/layout/vList2"/>
    <dgm:cxn modelId="{DD3908ED-406C-4489-A631-A26E139F3834}" srcId="{DDF2E320-0E0A-4757-9FE8-134CAA82A893}" destId="{648B3BF0-8F9D-460B-90AF-3A159749D812}" srcOrd="2" destOrd="0" parTransId="{0DDE0DDC-852D-41A5-B3C9-CCA6F7713D4B}" sibTransId="{D78F4F04-C01C-4025-82C6-25FC9B4CE3D9}"/>
    <dgm:cxn modelId="{F219D44D-2F36-4D53-B971-4B4990A87D05}" srcId="{DDF2E320-0E0A-4757-9FE8-134CAA82A893}" destId="{8003BF21-64CF-4DFD-93A2-5546DD17AF6C}" srcOrd="3" destOrd="0" parTransId="{00BBB149-1BEC-4E8A-A503-E15DCB72BCB2}" sibTransId="{8DC4FD50-EE99-4429-99EE-BF531B315214}"/>
    <dgm:cxn modelId="{0DC094A3-7592-438B-9D80-85ABAE4F42D6}" srcId="{DDF2E320-0E0A-4757-9FE8-134CAA82A893}" destId="{AB2EDE3D-5C0A-4F64-836F-0B27276FDFA8}" srcOrd="1" destOrd="0" parTransId="{2F801E7A-5023-4CAE-BF57-0FB29D94EB3E}" sibTransId="{9BDB1E02-C125-4154-9DA1-05DA8CF6B595}"/>
    <dgm:cxn modelId="{A99B60B3-27A5-4DB7-8A87-1307EE176BD5}" type="presOf" srcId="{8003BF21-64CF-4DFD-93A2-5546DD17AF6C}" destId="{34917B4E-6619-4889-B3E9-D4CFB4650AD7}" srcOrd="0" destOrd="0" presId="urn:microsoft.com/office/officeart/2005/8/layout/vList2"/>
    <dgm:cxn modelId="{8A28A757-5C4C-40EC-9B80-06B9739893BC}" srcId="{DDF2E320-0E0A-4757-9FE8-134CAA82A893}" destId="{DBD4F58A-DEDB-4EF2-BFCD-6B60F4A49DB6}" srcOrd="0" destOrd="0" parTransId="{67B8F38C-4E77-40FC-B30A-D11F25CA2BA2}" sibTransId="{1A036EB4-EBF1-496C-A90E-CBBCC0A2C0E7}"/>
    <dgm:cxn modelId="{C59DCF7E-9496-439A-94AE-4BA6D275D1FC}" type="presOf" srcId="{AB2EDE3D-5C0A-4F64-836F-0B27276FDFA8}" destId="{63B91756-378D-4FAB-BEF6-EAAC52ABF4AB}" srcOrd="0" destOrd="0" presId="urn:microsoft.com/office/officeart/2005/8/layout/vList2"/>
    <dgm:cxn modelId="{37A000CE-1C7F-4982-874D-A58862D3EF56}" type="presOf" srcId="{DBD4F58A-DEDB-4EF2-BFCD-6B60F4A49DB6}" destId="{5665C926-5BD1-4807-8469-92551DD6C6C9}" srcOrd="0" destOrd="0" presId="urn:microsoft.com/office/officeart/2005/8/layout/vList2"/>
    <dgm:cxn modelId="{94063260-0918-4AB4-A979-AF340D7CC047}" type="presParOf" srcId="{BB58189F-5718-445D-839D-9890F6A37380}" destId="{5665C926-5BD1-4807-8469-92551DD6C6C9}" srcOrd="0" destOrd="0" presId="urn:microsoft.com/office/officeart/2005/8/layout/vList2"/>
    <dgm:cxn modelId="{2C3550ED-07E1-43D5-9162-6BA0F8B14828}" type="presParOf" srcId="{BB58189F-5718-445D-839D-9890F6A37380}" destId="{CD8CDBCF-A503-49D2-9322-036BA237C017}" srcOrd="1" destOrd="0" presId="urn:microsoft.com/office/officeart/2005/8/layout/vList2"/>
    <dgm:cxn modelId="{FF57B6A9-1035-4445-9B25-757ADCE5AC7A}" type="presParOf" srcId="{BB58189F-5718-445D-839D-9890F6A37380}" destId="{63B91756-378D-4FAB-BEF6-EAAC52ABF4AB}" srcOrd="2" destOrd="0" presId="urn:microsoft.com/office/officeart/2005/8/layout/vList2"/>
    <dgm:cxn modelId="{0DEC2D32-7FD6-452A-9F0D-57DB7E65E9CD}" type="presParOf" srcId="{BB58189F-5718-445D-839D-9890F6A37380}" destId="{C596417D-6D75-411A-BDB2-0DCABE3F0169}" srcOrd="3" destOrd="0" presId="urn:microsoft.com/office/officeart/2005/8/layout/vList2"/>
    <dgm:cxn modelId="{71CCD961-6A84-4281-B489-7E0514470EFD}" type="presParOf" srcId="{BB58189F-5718-445D-839D-9890F6A37380}" destId="{E649D29E-5B4F-44CE-A155-579CA090C5F0}" srcOrd="4" destOrd="0" presId="urn:microsoft.com/office/officeart/2005/8/layout/vList2"/>
    <dgm:cxn modelId="{32C370B3-D4AC-442C-A1A3-F7FA01183D8E}" type="presParOf" srcId="{BB58189F-5718-445D-839D-9890F6A37380}" destId="{1FE94D01-504D-4132-BEB8-3FFC0988A057}" srcOrd="5" destOrd="0" presId="urn:microsoft.com/office/officeart/2005/8/layout/vList2"/>
    <dgm:cxn modelId="{1E6527CC-880B-406D-B183-EB47FD725446}" type="presParOf" srcId="{BB58189F-5718-445D-839D-9890F6A37380}" destId="{34917B4E-6619-4889-B3E9-D4CFB4650A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D26FF-5205-438D-94E3-AD0446567E6D}">
      <dsp:nvSpPr>
        <dsp:cNvPr id="0" name=""/>
        <dsp:cNvSpPr/>
      </dsp:nvSpPr>
      <dsp:spPr>
        <a:xfrm>
          <a:off x="0" y="173524"/>
          <a:ext cx="8588301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i="1" kern="1200"/>
            <a:t>Where? </a:t>
          </a:r>
          <a:endParaRPr lang="en-GB" sz="2700" kern="1200"/>
        </a:p>
      </dsp:txBody>
      <dsp:txXfrm>
        <a:off x="31613" y="205137"/>
        <a:ext cx="8525075" cy="584369"/>
      </dsp:txXfrm>
    </dsp:sp>
    <dsp:sp modelId="{49DFAEA7-27DE-42DD-A7BC-8B43F8CC4D37}">
      <dsp:nvSpPr>
        <dsp:cNvPr id="0" name=""/>
        <dsp:cNvSpPr/>
      </dsp:nvSpPr>
      <dsp:spPr>
        <a:xfrm>
          <a:off x="0" y="821119"/>
          <a:ext cx="8588301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67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b="1" kern="1200" dirty="0"/>
            <a:t>Glasgow is Scotland's largest city situated at the edge of western Europe </a:t>
          </a:r>
          <a:endParaRPr lang="en-GB" sz="2100" kern="1200" dirty="0"/>
        </a:p>
      </dsp:txBody>
      <dsp:txXfrm>
        <a:off x="0" y="821119"/>
        <a:ext cx="8588301" cy="656707"/>
      </dsp:txXfrm>
    </dsp:sp>
    <dsp:sp modelId="{814FB0A9-5DF6-48D6-8740-1463B61FDB92}">
      <dsp:nvSpPr>
        <dsp:cNvPr id="0" name=""/>
        <dsp:cNvSpPr/>
      </dsp:nvSpPr>
      <dsp:spPr>
        <a:xfrm>
          <a:off x="0" y="1477827"/>
          <a:ext cx="8588301" cy="64759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i="1" kern="1200"/>
            <a:t>Why?</a:t>
          </a:r>
          <a:endParaRPr lang="en-GB" sz="2700" kern="1200"/>
        </a:p>
      </dsp:txBody>
      <dsp:txXfrm>
        <a:off x="31613" y="1509440"/>
        <a:ext cx="8525075" cy="584369"/>
      </dsp:txXfrm>
    </dsp:sp>
    <dsp:sp modelId="{3167CF5E-C619-4BCA-B9DE-7BEDECF67A72}">
      <dsp:nvSpPr>
        <dsp:cNvPr id="0" name=""/>
        <dsp:cNvSpPr/>
      </dsp:nvSpPr>
      <dsp:spPr>
        <a:xfrm>
          <a:off x="0" y="2125422"/>
          <a:ext cx="8588301" cy="13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67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b="1" kern="1200" dirty="0"/>
            <a:t>The number of our local authority employees has reduced from 38,000 to 19,000 in 15 years. 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b="1" kern="1200" dirty="0"/>
            <a:t>However our statutory and other responsibilities have grown.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b="1" kern="1200" dirty="0"/>
            <a:t>We are now exploring new ways of service development and delivery.</a:t>
          </a:r>
          <a:endParaRPr lang="en-GB" sz="2100" kern="1200" dirty="0"/>
        </a:p>
      </dsp:txBody>
      <dsp:txXfrm>
        <a:off x="0" y="2125422"/>
        <a:ext cx="8588301" cy="1397250"/>
      </dsp:txXfrm>
    </dsp:sp>
    <dsp:sp modelId="{339FE4B0-5507-45E5-ADF1-115BA86A97A6}">
      <dsp:nvSpPr>
        <dsp:cNvPr id="0" name=""/>
        <dsp:cNvSpPr/>
      </dsp:nvSpPr>
      <dsp:spPr>
        <a:xfrm>
          <a:off x="0" y="3522672"/>
          <a:ext cx="8588301" cy="64759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i="1" kern="1200"/>
            <a:t>Who?</a:t>
          </a:r>
          <a:endParaRPr lang="en-GB" sz="2700" kern="1200"/>
        </a:p>
      </dsp:txBody>
      <dsp:txXfrm>
        <a:off x="31613" y="3554285"/>
        <a:ext cx="8525075" cy="584369"/>
      </dsp:txXfrm>
    </dsp:sp>
    <dsp:sp modelId="{FDBA8816-BE43-45F3-BF16-AC057F5C192E}">
      <dsp:nvSpPr>
        <dsp:cNvPr id="0" name=""/>
        <dsp:cNvSpPr/>
      </dsp:nvSpPr>
      <dsp:spPr>
        <a:xfrm>
          <a:off x="0" y="4170267"/>
          <a:ext cx="8588301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67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b="1" kern="1200" dirty="0"/>
            <a:t>Citizens, service providers, partners, NGOs</a:t>
          </a:r>
          <a:endParaRPr lang="en-GB" sz="2100" kern="1200" dirty="0"/>
        </a:p>
      </dsp:txBody>
      <dsp:txXfrm>
        <a:off x="0" y="4170267"/>
        <a:ext cx="8588301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E5143-E418-420F-BC3C-A48BD8CD86E9}">
      <dsp:nvSpPr>
        <dsp:cNvPr id="0" name=""/>
        <dsp:cNvSpPr/>
      </dsp:nvSpPr>
      <dsp:spPr>
        <a:xfrm>
          <a:off x="2182338" y="309464"/>
          <a:ext cx="3999238" cy="399923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Grow Co-operative Sector</a:t>
          </a:r>
        </a:p>
      </dsp:txBody>
      <dsp:txXfrm>
        <a:off x="4290031" y="1156922"/>
        <a:ext cx="1428299" cy="1190249"/>
      </dsp:txXfrm>
    </dsp:sp>
    <dsp:sp modelId="{43EA2826-0D55-4B68-87DA-E0BA50885B7E}">
      <dsp:nvSpPr>
        <dsp:cNvPr id="0" name=""/>
        <dsp:cNvSpPr/>
      </dsp:nvSpPr>
      <dsp:spPr>
        <a:xfrm>
          <a:off x="2144764" y="452294"/>
          <a:ext cx="3999238" cy="399923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Encourage External Co-operative Activity</a:t>
          </a:r>
        </a:p>
      </dsp:txBody>
      <dsp:txXfrm>
        <a:off x="3096963" y="3047038"/>
        <a:ext cx="2142449" cy="1047419"/>
      </dsp:txXfrm>
    </dsp:sp>
    <dsp:sp modelId="{EA8B752F-A555-4E4A-8385-415FDF56EDA1}">
      <dsp:nvSpPr>
        <dsp:cNvPr id="0" name=""/>
        <dsp:cNvSpPr/>
      </dsp:nvSpPr>
      <dsp:spPr>
        <a:xfrm>
          <a:off x="2002890" y="309464"/>
          <a:ext cx="3999238" cy="399923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Change how Local Authority Operates</a:t>
          </a:r>
        </a:p>
      </dsp:txBody>
      <dsp:txXfrm>
        <a:off x="2466135" y="1156922"/>
        <a:ext cx="1428299" cy="1190249"/>
      </dsp:txXfrm>
    </dsp:sp>
    <dsp:sp modelId="{BB60C597-DA61-42D7-AC3E-7FF836B1A1CF}">
      <dsp:nvSpPr>
        <dsp:cNvPr id="0" name=""/>
        <dsp:cNvSpPr/>
      </dsp:nvSpPr>
      <dsp:spPr>
        <a:xfrm>
          <a:off x="1935096" y="61892"/>
          <a:ext cx="4494382" cy="44943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E2660E-14A3-4587-9BB1-B4A9DDBA183A}">
      <dsp:nvSpPr>
        <dsp:cNvPr id="0" name=""/>
        <dsp:cNvSpPr/>
      </dsp:nvSpPr>
      <dsp:spPr>
        <a:xfrm>
          <a:off x="1897192" y="204470"/>
          <a:ext cx="4494382" cy="44943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216D5E-374B-4C26-8F2E-7B670359C0CC}">
      <dsp:nvSpPr>
        <dsp:cNvPr id="0" name=""/>
        <dsp:cNvSpPr/>
      </dsp:nvSpPr>
      <dsp:spPr>
        <a:xfrm>
          <a:off x="1754988" y="61892"/>
          <a:ext cx="4494382" cy="44943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F1B8-760A-48B7-8578-53F45AD9045A}">
      <dsp:nvSpPr>
        <dsp:cNvPr id="0" name=""/>
        <dsp:cNvSpPr/>
      </dsp:nvSpPr>
      <dsp:spPr>
        <a:xfrm>
          <a:off x="0" y="0"/>
          <a:ext cx="6860958" cy="12952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Summer 2013 and ongoing</a:t>
          </a:r>
        </a:p>
      </dsp:txBody>
      <dsp:txXfrm>
        <a:off x="37936" y="37936"/>
        <a:ext cx="5463291" cy="1219371"/>
      </dsp:txXfrm>
    </dsp:sp>
    <dsp:sp modelId="{673B7942-118C-49CD-BAD2-D80D706C5CD3}">
      <dsp:nvSpPr>
        <dsp:cNvPr id="0" name=""/>
        <dsp:cNvSpPr/>
      </dsp:nvSpPr>
      <dsp:spPr>
        <a:xfrm>
          <a:off x="605378" y="1511116"/>
          <a:ext cx="6860958" cy="1295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Long term Commitment to changing culture and practice</a:t>
          </a:r>
        </a:p>
      </dsp:txBody>
      <dsp:txXfrm>
        <a:off x="643314" y="1549052"/>
        <a:ext cx="5337799" cy="1219371"/>
      </dsp:txXfrm>
    </dsp:sp>
    <dsp:sp modelId="{4B4B64E6-D8AA-4FB2-945F-7A86AD3ED2E1}">
      <dsp:nvSpPr>
        <dsp:cNvPr id="0" name=""/>
        <dsp:cNvSpPr/>
      </dsp:nvSpPr>
      <dsp:spPr>
        <a:xfrm>
          <a:off x="1210757" y="3022233"/>
          <a:ext cx="6860958" cy="12952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Not time limited – continue to embed co-operative values in all our work</a:t>
          </a:r>
        </a:p>
      </dsp:txBody>
      <dsp:txXfrm>
        <a:off x="1248693" y="3060169"/>
        <a:ext cx="5337799" cy="1219371"/>
      </dsp:txXfrm>
    </dsp:sp>
    <dsp:sp modelId="{DCF33F8B-F39C-4AFB-AB22-E45568D44B60}">
      <dsp:nvSpPr>
        <dsp:cNvPr id="0" name=""/>
        <dsp:cNvSpPr/>
      </dsp:nvSpPr>
      <dsp:spPr>
        <a:xfrm>
          <a:off x="6019050" y="982226"/>
          <a:ext cx="841908" cy="841908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208479" y="982226"/>
        <a:ext cx="463050" cy="633536"/>
      </dsp:txXfrm>
    </dsp:sp>
    <dsp:sp modelId="{1CA1FFE3-CF85-49D7-8DD8-B26C222B5382}">
      <dsp:nvSpPr>
        <dsp:cNvPr id="0" name=""/>
        <dsp:cNvSpPr/>
      </dsp:nvSpPr>
      <dsp:spPr>
        <a:xfrm>
          <a:off x="6624429" y="2484708"/>
          <a:ext cx="841908" cy="8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813858" y="2484708"/>
        <a:ext cx="463050" cy="633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F2BE7-CD94-499C-9271-5BF50873B9B6}">
      <dsp:nvSpPr>
        <dsp:cNvPr id="0" name=""/>
        <dsp:cNvSpPr/>
      </dsp:nvSpPr>
      <dsp:spPr>
        <a:xfrm>
          <a:off x="0" y="0"/>
          <a:ext cx="7473963" cy="12567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1" kern="1200" dirty="0"/>
            <a:t>Putting co-operative values at the heart of everything we do</a:t>
          </a:r>
        </a:p>
      </dsp:txBody>
      <dsp:txXfrm>
        <a:off x="36808" y="36808"/>
        <a:ext cx="7400347" cy="1183096"/>
      </dsp:txXfrm>
    </dsp:sp>
    <dsp:sp modelId="{9A2938D1-73E9-4A3F-878D-957673ACE4DE}">
      <dsp:nvSpPr>
        <dsp:cNvPr id="0" name=""/>
        <dsp:cNvSpPr/>
      </dsp:nvSpPr>
      <dsp:spPr>
        <a:xfrm>
          <a:off x="857" y="1388687"/>
          <a:ext cx="4882224" cy="1256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Co-operative Champions within Glasgow city Council Service Departments</a:t>
          </a:r>
        </a:p>
      </dsp:txBody>
      <dsp:txXfrm>
        <a:off x="37665" y="1425495"/>
        <a:ext cx="4808608" cy="1183096"/>
      </dsp:txXfrm>
    </dsp:sp>
    <dsp:sp modelId="{5F3EB26D-5D19-4872-9E60-CF13CF764424}">
      <dsp:nvSpPr>
        <dsp:cNvPr id="0" name=""/>
        <dsp:cNvSpPr/>
      </dsp:nvSpPr>
      <dsp:spPr>
        <a:xfrm>
          <a:off x="857" y="2775815"/>
          <a:ext cx="2390903" cy="1256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Projects: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FareShare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Glasgow Peoples Energy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Digital Glasgow</a:t>
          </a:r>
        </a:p>
      </dsp:txBody>
      <dsp:txXfrm>
        <a:off x="37665" y="2812623"/>
        <a:ext cx="2317287" cy="1183096"/>
      </dsp:txXfrm>
    </dsp:sp>
    <dsp:sp modelId="{D9A807EB-F44F-4496-BE2F-A7875684356C}">
      <dsp:nvSpPr>
        <dsp:cNvPr id="0" name=""/>
        <dsp:cNvSpPr/>
      </dsp:nvSpPr>
      <dsp:spPr>
        <a:xfrm>
          <a:off x="2492178" y="2775815"/>
          <a:ext cx="2390903" cy="1256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Co-Operative Council Innovation Network</a:t>
          </a:r>
        </a:p>
      </dsp:txBody>
      <dsp:txXfrm>
        <a:off x="2528986" y="2812623"/>
        <a:ext cx="2317287" cy="1183096"/>
      </dsp:txXfrm>
    </dsp:sp>
    <dsp:sp modelId="{15C54A2B-B5F0-4C9D-B5BC-E4C6A93EC463}">
      <dsp:nvSpPr>
        <dsp:cNvPr id="0" name=""/>
        <dsp:cNvSpPr/>
      </dsp:nvSpPr>
      <dsp:spPr>
        <a:xfrm>
          <a:off x="5083917" y="1388687"/>
          <a:ext cx="2390903" cy="1256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Co-operative Development Fund – Growing the sector</a:t>
          </a:r>
        </a:p>
      </dsp:txBody>
      <dsp:txXfrm>
        <a:off x="5120725" y="1425495"/>
        <a:ext cx="2317287" cy="1183096"/>
      </dsp:txXfrm>
    </dsp:sp>
    <dsp:sp modelId="{C0F462B9-1F9B-429B-B340-784FE585579C}">
      <dsp:nvSpPr>
        <dsp:cNvPr id="0" name=""/>
        <dsp:cNvSpPr/>
      </dsp:nvSpPr>
      <dsp:spPr>
        <a:xfrm>
          <a:off x="5083917" y="2775815"/>
          <a:ext cx="2390903" cy="1256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/>
            <a:t>Community Benefits</a:t>
          </a:r>
        </a:p>
      </dsp:txBody>
      <dsp:txXfrm>
        <a:off x="5120725" y="2812623"/>
        <a:ext cx="2317287" cy="1183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8832-9EBB-4A51-B699-B780F7E82D65}">
      <dsp:nvSpPr>
        <dsp:cNvPr id="0" name=""/>
        <dsp:cNvSpPr/>
      </dsp:nvSpPr>
      <dsp:spPr>
        <a:xfrm rot="5400000">
          <a:off x="4203454" y="-519656"/>
          <a:ext cx="3742410" cy="5717326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i="1" kern="1200" dirty="0">
              <a:solidFill>
                <a:schemeClr val="bg1"/>
              </a:solidFill>
            </a:rPr>
            <a:t>Development of a Social Enterprise Strategy for Glasgow</a:t>
          </a:r>
          <a:endParaRPr lang="en-GB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i="1" kern="1200" dirty="0">
              <a:solidFill>
                <a:schemeClr val="bg1"/>
              </a:solidFill>
            </a:rPr>
            <a:t>Widening the scope of our activity for greater impact </a:t>
          </a:r>
          <a:endParaRPr lang="en-GB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i="1" kern="1200" dirty="0">
              <a:solidFill>
                <a:schemeClr val="bg1"/>
              </a:solidFill>
            </a:rPr>
            <a:t>Community  benefit  clauses in procurement </a:t>
          </a:r>
          <a:endParaRPr lang="en-GB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i="1" kern="1200">
              <a:solidFill>
                <a:schemeClr val="bg1"/>
              </a:solidFill>
            </a:rPr>
            <a:t>Promoting the Glasgow Living Wage</a:t>
          </a:r>
          <a:endParaRPr lang="en-GB" sz="2300" kern="120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i="1" kern="1200">
              <a:solidFill>
                <a:schemeClr val="bg1"/>
              </a:solidFill>
            </a:rPr>
            <a:t>Digital Glasgow </a:t>
          </a:r>
          <a:endParaRPr lang="en-GB" sz="2300" kern="120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i="1" kern="1200" dirty="0">
              <a:solidFill>
                <a:schemeClr val="bg1"/>
              </a:solidFill>
            </a:rPr>
            <a:t>Fundamental change in Childcare</a:t>
          </a:r>
          <a:endParaRPr lang="en-GB" sz="2300" kern="1200" dirty="0">
            <a:solidFill>
              <a:schemeClr val="bg1"/>
            </a:solidFill>
          </a:endParaRPr>
        </a:p>
      </dsp:txBody>
      <dsp:txXfrm rot="-5400000">
        <a:off x="3215997" y="650490"/>
        <a:ext cx="5534637" cy="3377032"/>
      </dsp:txXfrm>
    </dsp:sp>
    <dsp:sp modelId="{93091195-7581-4455-9050-1F5CA6B183CA}">
      <dsp:nvSpPr>
        <dsp:cNvPr id="0" name=""/>
        <dsp:cNvSpPr/>
      </dsp:nvSpPr>
      <dsp:spPr>
        <a:xfrm>
          <a:off x="0" y="0"/>
          <a:ext cx="3215996" cy="46780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i="1" kern="1200" dirty="0"/>
            <a:t>Economic growth that creates opportunity for all segments of the populations and distributes the dividends on increased prosperity both in monetary and non monetary terms, fairly across society (OECD)</a:t>
          </a:r>
          <a:endParaRPr lang="en-GB" sz="2500" kern="1200" dirty="0"/>
        </a:p>
      </dsp:txBody>
      <dsp:txXfrm>
        <a:off x="156992" y="156992"/>
        <a:ext cx="2902012" cy="4364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5C926-5BD1-4807-8469-92551DD6C6C9}">
      <dsp:nvSpPr>
        <dsp:cNvPr id="0" name=""/>
        <dsp:cNvSpPr/>
      </dsp:nvSpPr>
      <dsp:spPr>
        <a:xfrm>
          <a:off x="0" y="40659"/>
          <a:ext cx="8555287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/>
            <a:t>Strategic Arrangement with Stakeholders embedded from the start;</a:t>
          </a:r>
          <a:endParaRPr lang="en-GB" sz="2000" kern="1200" dirty="0"/>
        </a:p>
      </dsp:txBody>
      <dsp:txXfrm>
        <a:off x="38784" y="79443"/>
        <a:ext cx="8477719" cy="716935"/>
      </dsp:txXfrm>
    </dsp:sp>
    <dsp:sp modelId="{63B91756-378D-4FAB-BEF6-EAAC52ABF4AB}">
      <dsp:nvSpPr>
        <dsp:cNvPr id="0" name=""/>
        <dsp:cNvSpPr/>
      </dsp:nvSpPr>
      <dsp:spPr>
        <a:xfrm>
          <a:off x="0" y="892762"/>
          <a:ext cx="8555287" cy="7945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/>
            <a:t>Creating a shared ambition for childcare provision across all sectors;</a:t>
          </a:r>
          <a:endParaRPr lang="en-GB" sz="2000" kern="1200" dirty="0"/>
        </a:p>
      </dsp:txBody>
      <dsp:txXfrm>
        <a:off x="38784" y="931546"/>
        <a:ext cx="8477719" cy="716935"/>
      </dsp:txXfrm>
    </dsp:sp>
    <dsp:sp modelId="{E649D29E-5B4F-44CE-A155-579CA090C5F0}">
      <dsp:nvSpPr>
        <dsp:cNvPr id="0" name=""/>
        <dsp:cNvSpPr/>
      </dsp:nvSpPr>
      <dsp:spPr>
        <a:xfrm>
          <a:off x="0" y="1744866"/>
          <a:ext cx="8555287" cy="7945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/>
            <a:t>Map provision, consult with parents and providers;</a:t>
          </a:r>
          <a:endParaRPr lang="en-GB" sz="2000" kern="1200" dirty="0"/>
        </a:p>
      </dsp:txBody>
      <dsp:txXfrm>
        <a:off x="38784" y="1783650"/>
        <a:ext cx="8477719" cy="716935"/>
      </dsp:txXfrm>
    </dsp:sp>
    <dsp:sp modelId="{34917B4E-6619-4889-B3E9-D4CFB4650AD7}">
      <dsp:nvSpPr>
        <dsp:cNvPr id="0" name=""/>
        <dsp:cNvSpPr/>
      </dsp:nvSpPr>
      <dsp:spPr>
        <a:xfrm>
          <a:off x="0" y="2596969"/>
          <a:ext cx="8555287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/>
            <a:t>Enter into formal co-operative or similar model to find solutions and implement.  </a:t>
          </a:r>
          <a:endParaRPr lang="en-GB" sz="2000" kern="1200" dirty="0"/>
        </a:p>
      </dsp:txBody>
      <dsp:txXfrm>
        <a:off x="38784" y="2635753"/>
        <a:ext cx="8477719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1592-8F30-435F-BBCC-2564E98804B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64AD-F453-42C5-ADDC-9F9F4A27B6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5475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914FBAD-5212-4DFD-AEEC-E21475C6B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385365"/>
            <a:ext cx="7134225" cy="2619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A33519BA-253B-4C03-9D8E-82C8A009D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774" y="1285101"/>
            <a:ext cx="10157254" cy="2587325"/>
          </a:xfrm>
        </p:spPr>
        <p:txBody>
          <a:bodyPr anchor="b">
            <a:noAutofit/>
          </a:bodyPr>
          <a:lstStyle>
            <a:lvl1pPr algn="l">
              <a:defRPr sz="6000">
                <a:latin typeface="Helvetica" pitchFamily="2" charset="0"/>
              </a:defRPr>
            </a:lvl1pPr>
          </a:lstStyle>
          <a:p>
            <a:r>
              <a:rPr lang="fr-FR" dirty="0"/>
              <a:t>NOM DE FAMILLE ET PRENOM DE L’INTERVENANT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467C0E23-046D-45AA-A224-2C2E93B4A4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9774" y="4096309"/>
            <a:ext cx="6565556" cy="1052340"/>
          </a:xfrm>
        </p:spPr>
        <p:txBody>
          <a:bodyPr>
            <a:normAutofit/>
          </a:bodyPr>
          <a:lstStyle>
            <a:lvl1pPr marL="0" indent="0" algn="l">
              <a:buNone/>
              <a:defRPr sz="2500" b="1" u="none">
                <a:solidFill>
                  <a:srgbClr val="808080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SA FONCTION OU SA POSITION AU SEIN DE SON 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E73693E0-6EA2-4E10-B2E8-DFB03BB43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5B81CD5C-381C-4617-9762-2053C9D6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73706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A6A4B74E-AA3E-4BB3-9135-933C929BC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576296"/>
            <a:ext cx="7134225" cy="2619375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1EAF491B-FC80-41DF-BD12-64F2B3609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1684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1AD1D8-C770-42F7-A8AC-113542332C2D}"/>
              </a:ext>
            </a:extLst>
          </p:cNvPr>
          <p:cNvSpPr/>
          <p:nvPr userDrawn="1"/>
        </p:nvSpPr>
        <p:spPr>
          <a:xfrm>
            <a:off x="3163330" y="906163"/>
            <a:ext cx="2026508" cy="1614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C8CB8BC1-5AA6-4CCC-B29E-F651E19C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238" y="1319856"/>
            <a:ext cx="7832124" cy="83395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/>
              <a:t>PLACEMENT POUR LE TITRE DU GOOD PRACTICE</a:t>
            </a:r>
            <a:endParaRPr lang="fr-BE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5C51F0C-5D97-4200-985B-41ABC30AC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308" y="2901822"/>
            <a:ext cx="6730314" cy="533355"/>
          </a:xfrm>
        </p:spPr>
        <p:txBody>
          <a:bodyPr>
            <a:normAutofit/>
          </a:bodyPr>
          <a:lstStyle>
            <a:lvl1pPr marL="0" indent="0" algn="l">
              <a:buNone/>
              <a:defRPr sz="20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  <a:endParaRPr lang="fr-BE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3BB0E81B-FEC1-4755-87CE-9F788833A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9" y="3550122"/>
            <a:ext cx="3871784" cy="26193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546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200" b="1" kern="1200">
          <a:solidFill>
            <a:srgbClr val="286FB4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u="none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kh5Tx-J6V8" TargetMode="External"/><Relationship Id="rId4" Type="http://schemas.openxmlformats.org/officeDocument/2006/relationships/hyperlink" Target="https://www.youtube.com/watch?v=wkh5Tx-J6V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9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D8B49179-1868-46BE-ACE1-5154F91C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042"/>
            <a:ext cx="12191994" cy="6857997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716FF640-92F5-4FC7-B0ED-3AAA204D3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282661"/>
              </p:ext>
            </p:extLst>
          </p:nvPr>
        </p:nvGraphicFramePr>
        <p:xfrm>
          <a:off x="534062" y="1878903"/>
          <a:ext cx="8933323" cy="467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0A49608A-6ABA-4222-8DC6-670796B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389" y="1289246"/>
            <a:ext cx="8229600" cy="890284"/>
          </a:xfrm>
        </p:spPr>
        <p:txBody>
          <a:bodyPr/>
          <a:lstStyle/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Inclusive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234897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55BF592-460C-4687-BF72-2BFE02A0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042"/>
            <a:ext cx="12191994" cy="68579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0C56D68-50FC-4E70-A9E0-7409B870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072887"/>
            <a:ext cx="9777663" cy="1143000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FFC000"/>
                </a:solidFill>
                <a:latin typeface="+mn-lt"/>
              </a:rPr>
              <a:t>Inclusive Economic Growth: </a:t>
            </a:r>
            <a:r>
              <a:rPr lang="en-GB" b="1" dirty="0">
                <a:solidFill>
                  <a:srgbClr val="FFC000"/>
                </a:solidFill>
                <a:latin typeface="+mn-lt"/>
              </a:rPr>
              <a:t>Case Study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xmlns="" id="{DC89498B-32B2-41C0-8166-5DFA0211D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49941"/>
              </p:ext>
            </p:extLst>
          </p:nvPr>
        </p:nvGraphicFramePr>
        <p:xfrm>
          <a:off x="576187" y="2931090"/>
          <a:ext cx="8555287" cy="34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57009E-FF2C-462E-92C6-7D929218747E}"/>
              </a:ext>
            </a:extLst>
          </p:cNvPr>
          <p:cNvSpPr/>
          <p:nvPr/>
        </p:nvSpPr>
        <p:spPr>
          <a:xfrm>
            <a:off x="313140" y="2004774"/>
            <a:ext cx="11750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GB" sz="2300" b="1" i="1" kern="0" dirty="0">
                <a:solidFill>
                  <a:sysClr val="windowText" lastClr="000000"/>
                </a:solidFill>
              </a:rPr>
              <a:t>Using Co-operative Methodology, how can Glasgow co-design a more flexible and affordable model of high quality childcare that meets the dynamic needs of Glasgow families?</a:t>
            </a:r>
            <a:endParaRPr lang="en-GB" sz="23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5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93003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7200" b="1" baseline="30000" dirty="0">
                <a:solidFill>
                  <a:srgbClr val="286FB4"/>
                </a:solidFill>
                <a:latin typeface="Helvetica" pitchFamily="2" charset="0"/>
              </a:rPr>
              <a:t>ENTREPRENEURSHIP PANEL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2"/>
            <a:ext cx="9144000" cy="8234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/>
              <a:t>MODERATOR: JIM SIMS</a:t>
            </a:r>
          </a:p>
          <a:p>
            <a:pPr algn="l"/>
            <a:r>
              <a:rPr lang="en-US" sz="2800" b="1" dirty="0"/>
              <a:t>QUESTION FACILITATOR: ALISA ALITI VLASIC </a:t>
            </a:r>
          </a:p>
          <a:p>
            <a:pPr algn="l"/>
            <a:endParaRPr lang="en-US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1B48A3A-4D69-4B97-A6AE-91301E8EC990}"/>
              </a:ext>
            </a:extLst>
          </p:cNvPr>
          <p:cNvSpPr txBox="1"/>
          <p:nvPr/>
        </p:nvSpPr>
        <p:spPr>
          <a:xfrm>
            <a:off x="1234831" y="3733413"/>
            <a:ext cx="8346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Helvetica" pitchFamily="2" charset="0"/>
              </a:rPr>
              <a:t>How to identify your city's business assets?  </a:t>
            </a:r>
            <a:r>
              <a:rPr lang="en-GB" sz="2800" dirty="0" smtClean="0">
                <a:latin typeface="Helvetica" pitchFamily="2" charset="0"/>
              </a:rPr>
              <a:t>Can </a:t>
            </a:r>
            <a:r>
              <a:rPr lang="en-GB" sz="2800" dirty="0">
                <a:latin typeface="Helvetica" pitchFamily="2" charset="0"/>
              </a:rPr>
              <a:t>culture be a good business?  What kind of business support for social economy? </a:t>
            </a:r>
          </a:p>
        </p:txBody>
      </p:sp>
    </p:spTree>
    <p:extLst>
      <p:ext uri="{BB962C8B-B14F-4D97-AF65-F5344CB8AC3E}">
        <p14:creationId xmlns:p14="http://schemas.microsoft.com/office/powerpoint/2010/main" val="340227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438" y="1735015"/>
            <a:ext cx="9144000" cy="1809851"/>
          </a:xfrm>
        </p:spPr>
        <p:txBody>
          <a:bodyPr>
            <a:noAutofit/>
          </a:bodyPr>
          <a:lstStyle/>
          <a:p>
            <a:pPr algn="l"/>
            <a:r>
              <a:rPr lang="fr-BE" sz="4800" b="1" dirty="0">
                <a:solidFill>
                  <a:srgbClr val="FED333"/>
                </a:solidFill>
                <a:latin typeface="Helvetica" pitchFamily="2" charset="0"/>
              </a:rPr>
              <a:t>Alan Davidson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519" y="3254152"/>
            <a:ext cx="9144000" cy="6020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en-GB" sz="3800" b="1" baseline="30000" dirty="0">
              <a:solidFill>
                <a:srgbClr val="808080"/>
              </a:solidFill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Principal, Co-operative Development Unit</a:t>
            </a:r>
          </a:p>
          <a:p>
            <a:pPr algn="l">
              <a:lnSpc>
                <a:spcPct val="100000"/>
              </a:lnSpc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GLASGOW CITY COUNCIL</a:t>
            </a:r>
          </a:p>
          <a:p>
            <a:pPr algn="l">
              <a:lnSpc>
                <a:spcPct val="100000"/>
              </a:lnSpc>
            </a:pPr>
            <a:r>
              <a:rPr lang="fr-FR" sz="3800" b="1" baseline="30000" dirty="0">
                <a:solidFill>
                  <a:srgbClr val="808080"/>
                </a:solidFill>
                <a:latin typeface="Helvetica" pitchFamily="2" charset="0"/>
              </a:rPr>
              <a:t>T: 0141 287 7269</a:t>
            </a:r>
          </a:p>
          <a:p>
            <a:pPr algn="l">
              <a:lnSpc>
                <a:spcPct val="100000"/>
              </a:lnSpc>
            </a:pPr>
            <a:r>
              <a:rPr lang="fr-FR" sz="3800" b="1" baseline="30000" dirty="0">
                <a:solidFill>
                  <a:srgbClr val="808080"/>
                </a:solidFill>
                <a:latin typeface="Helvetica" pitchFamily="2" charset="0"/>
              </a:rPr>
              <a:t>E: alan.davidson@drs.glasgow.gov.uk</a:t>
            </a:r>
          </a:p>
          <a:p>
            <a:pPr algn="l">
              <a:lnSpc>
                <a:spcPct val="100000"/>
              </a:lnSpc>
            </a:pPr>
            <a:endParaRPr lang="en-GB" sz="3800" b="1" baseline="30000" dirty="0">
              <a:solidFill>
                <a:srgbClr val="80808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9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xmlns="" id="{8C65A35F-08AB-4BE0-B4E7-3E298F8B33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5469C6-6AFE-45BA-91E5-4DD15F555907}"/>
              </a:ext>
            </a:extLst>
          </p:cNvPr>
          <p:cNvSpPr txBox="1"/>
          <p:nvPr/>
        </p:nvSpPr>
        <p:spPr>
          <a:xfrm>
            <a:off x="423746" y="423746"/>
            <a:ext cx="81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1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7EA15B-E220-4F48-A519-780F03AA9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7284" y="1142997"/>
            <a:ext cx="9167811" cy="5714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469BBD-580A-485A-B5C7-EE7574199BD8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324" y="1758462"/>
            <a:ext cx="8213968" cy="16079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600" b="1" baseline="30000" dirty="0">
                <a:solidFill>
                  <a:srgbClr val="FED333"/>
                </a:solidFill>
                <a:latin typeface="Helvetica" pitchFamily="2" charset="0"/>
              </a:rPr>
              <a:t>CO-OPERATIVE CITY</a:t>
            </a:r>
            <a:br>
              <a:rPr lang="fr-BE" sz="6600" b="1" baseline="30000" dirty="0">
                <a:solidFill>
                  <a:srgbClr val="FED333"/>
                </a:solidFill>
                <a:latin typeface="Helvetica" pitchFamily="2" charset="0"/>
              </a:rPr>
            </a:br>
            <a:endParaRPr lang="fr-BE" sz="66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EEE7301-992A-4F77-B41C-D04650E5C92B}"/>
              </a:ext>
            </a:extLst>
          </p:cNvPr>
          <p:cNvSpPr txBox="1"/>
          <p:nvPr/>
        </p:nvSpPr>
        <p:spPr>
          <a:xfrm>
            <a:off x="5369167" y="4368013"/>
            <a:ext cx="416314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aseline="30000" dirty="0">
                <a:latin typeface="Helvetica" pitchFamily="2" charset="0"/>
              </a:rPr>
              <a:t>Building new partnerships between public services and local people to foster greater co-design and delivery of local services</a:t>
            </a:r>
          </a:p>
          <a:p>
            <a:endParaRPr lang="fr-BE" sz="2800" dirty="0">
              <a:latin typeface="Helvetica" pitchFamily="2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B658BECF-BD66-4744-8980-C18405B2228B}"/>
              </a:ext>
            </a:extLst>
          </p:cNvPr>
          <p:cNvSpPr txBox="1">
            <a:spLocks/>
          </p:cNvSpPr>
          <p:nvPr/>
        </p:nvSpPr>
        <p:spPr>
          <a:xfrm>
            <a:off x="5369167" y="3748339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latin typeface="Helvetica" pitchFamily="2" charset="0"/>
              </a:rPr>
              <a:t>GLASGOW /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16B250-ACF9-44F6-B504-E364DD80E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649" y="5654957"/>
            <a:ext cx="1613736" cy="653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0AB811-CE8A-41C7-9E78-30D5A427F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086" y="5455886"/>
            <a:ext cx="628435" cy="9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F466C0A9-4209-48B3-9281-54F0EC36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4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C0C0D3-0FAE-4731-A7D4-0F3BAA7B33E2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27219E0-4AB8-4DB9-8DD1-061E73C1F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38619"/>
              </p:ext>
            </p:extLst>
          </p:nvPr>
        </p:nvGraphicFramePr>
        <p:xfrm>
          <a:off x="315067" y="1459576"/>
          <a:ext cx="8588301" cy="479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31">
            <a:extLst>
              <a:ext uri="{FF2B5EF4-FFF2-40B4-BE49-F238E27FC236}">
                <a16:creationId xmlns:a16="http://schemas.microsoft.com/office/drawing/2014/main" xmlns="" id="{5FE12D73-726B-4FED-970E-094D7CCF3578}"/>
              </a:ext>
            </a:extLst>
          </p:cNvPr>
          <p:cNvSpPr>
            <a:spLocks/>
          </p:cNvSpPr>
          <p:nvPr/>
        </p:nvSpPr>
        <p:spPr bwMode="auto">
          <a:xfrm>
            <a:off x="10830689" y="1459576"/>
            <a:ext cx="1084580" cy="1955800"/>
          </a:xfrm>
          <a:custGeom>
            <a:avLst/>
            <a:gdLst>
              <a:gd name="T0" fmla="+- 0 6039 5921"/>
              <a:gd name="T1" fmla="*/ T0 w 1708"/>
              <a:gd name="T2" fmla="+- 0 2380 1820"/>
              <a:gd name="T3" fmla="*/ 2380 h 3080"/>
              <a:gd name="T4" fmla="+- 0 6116 5921"/>
              <a:gd name="T5" fmla="*/ T4 w 1708"/>
              <a:gd name="T6" fmla="+- 0 2880 1820"/>
              <a:gd name="T7" fmla="*/ 2880 h 3080"/>
              <a:gd name="T8" fmla="+- 0 6265 5921"/>
              <a:gd name="T9" fmla="*/ T8 w 1708"/>
              <a:gd name="T10" fmla="+- 0 3411 1820"/>
              <a:gd name="T11" fmla="*/ 3411 h 3080"/>
              <a:gd name="T12" fmla="+- 0 6207 5921"/>
              <a:gd name="T13" fmla="*/ T12 w 1708"/>
              <a:gd name="T14" fmla="+- 0 3507 1820"/>
              <a:gd name="T15" fmla="*/ 3507 h 3080"/>
              <a:gd name="T16" fmla="+- 0 6246 5921"/>
              <a:gd name="T17" fmla="*/ T16 w 1708"/>
              <a:gd name="T18" fmla="+- 0 3523 1820"/>
              <a:gd name="T19" fmla="*/ 3523 h 3080"/>
              <a:gd name="T20" fmla="+- 0 6351 5921"/>
              <a:gd name="T21" fmla="*/ T20 w 1708"/>
              <a:gd name="T22" fmla="+- 0 3790 1820"/>
              <a:gd name="T23" fmla="*/ 3790 h 3080"/>
              <a:gd name="T24" fmla="+- 0 6245 5921"/>
              <a:gd name="T25" fmla="*/ T24 w 1708"/>
              <a:gd name="T26" fmla="+- 0 3776 1820"/>
              <a:gd name="T27" fmla="*/ 3776 h 3080"/>
              <a:gd name="T28" fmla="+- 0 6284 5921"/>
              <a:gd name="T29" fmla="*/ T28 w 1708"/>
              <a:gd name="T30" fmla="+- 0 3855 1820"/>
              <a:gd name="T31" fmla="*/ 3855 h 3080"/>
              <a:gd name="T32" fmla="+- 0 6416 5921"/>
              <a:gd name="T33" fmla="*/ T32 w 1708"/>
              <a:gd name="T34" fmla="+- 0 2140 1820"/>
              <a:gd name="T35" fmla="*/ 2140 h 3080"/>
              <a:gd name="T36" fmla="+- 0 7566 5921"/>
              <a:gd name="T37" fmla="*/ T36 w 1708"/>
              <a:gd name="T38" fmla="+- 0 3940 1820"/>
              <a:gd name="T39" fmla="*/ 3940 h 3080"/>
              <a:gd name="T40" fmla="+- 0 7343 5921"/>
              <a:gd name="T41" fmla="*/ T40 w 1708"/>
              <a:gd name="T42" fmla="+- 0 3940 1820"/>
              <a:gd name="T43" fmla="*/ 3940 h 3080"/>
              <a:gd name="T44" fmla="+- 0 7286 5921"/>
              <a:gd name="T45" fmla="*/ T44 w 1708"/>
              <a:gd name="T46" fmla="+- 0 3740 1820"/>
              <a:gd name="T47" fmla="*/ 3740 h 3080"/>
              <a:gd name="T48" fmla="+- 0 7188 5921"/>
              <a:gd name="T49" fmla="*/ T48 w 1708"/>
              <a:gd name="T50" fmla="+- 0 3660 1820"/>
              <a:gd name="T51" fmla="*/ 3660 h 3080"/>
              <a:gd name="T52" fmla="+- 0 7122 5921"/>
              <a:gd name="T53" fmla="*/ T52 w 1708"/>
              <a:gd name="T54" fmla="+- 0 3380 1820"/>
              <a:gd name="T55" fmla="*/ 3380 h 3080"/>
              <a:gd name="T56" fmla="+- 0 6985 5921"/>
              <a:gd name="T57" fmla="*/ T56 w 1708"/>
              <a:gd name="T58" fmla="+- 0 4647 1820"/>
              <a:gd name="T59" fmla="*/ 4647 h 3080"/>
              <a:gd name="T60" fmla="+- 0 6928 5921"/>
              <a:gd name="T61" fmla="*/ T60 w 1708"/>
              <a:gd name="T62" fmla="+- 0 4659 1820"/>
              <a:gd name="T63" fmla="*/ 4659 h 3080"/>
              <a:gd name="T64" fmla="+- 0 6924 5921"/>
              <a:gd name="T65" fmla="*/ T64 w 1708"/>
              <a:gd name="T66" fmla="+- 0 3180 1820"/>
              <a:gd name="T67" fmla="*/ 3180 h 3080"/>
              <a:gd name="T68" fmla="+- 0 6892 5921"/>
              <a:gd name="T69" fmla="*/ T68 w 1708"/>
              <a:gd name="T70" fmla="+- 0 3060 1820"/>
              <a:gd name="T71" fmla="*/ 3060 h 3080"/>
              <a:gd name="T72" fmla="+- 0 6781 5921"/>
              <a:gd name="T73" fmla="*/ T72 w 1708"/>
              <a:gd name="T74" fmla="+- 0 2880 1820"/>
              <a:gd name="T75" fmla="*/ 2880 h 3080"/>
              <a:gd name="T76" fmla="+- 0 6657 5921"/>
              <a:gd name="T77" fmla="*/ T76 w 1708"/>
              <a:gd name="T78" fmla="+- 0 2720 1820"/>
              <a:gd name="T79" fmla="*/ 2720 h 3080"/>
              <a:gd name="T80" fmla="+- 0 6764 5921"/>
              <a:gd name="T81" fmla="*/ T80 w 1708"/>
              <a:gd name="T82" fmla="+- 0 2460 1820"/>
              <a:gd name="T83" fmla="*/ 2460 h 3080"/>
              <a:gd name="T84" fmla="+- 0 6841 5921"/>
              <a:gd name="T85" fmla="*/ T84 w 1708"/>
              <a:gd name="T86" fmla="+- 0 2220 1820"/>
              <a:gd name="T87" fmla="*/ 2220 h 3080"/>
              <a:gd name="T88" fmla="+- 0 6548 5921"/>
              <a:gd name="T89" fmla="*/ T88 w 1708"/>
              <a:gd name="T90" fmla="+- 0 2680 1820"/>
              <a:gd name="T91" fmla="*/ 2680 h 3080"/>
              <a:gd name="T92" fmla="+- 0 6333 5921"/>
              <a:gd name="T93" fmla="*/ T92 w 1708"/>
              <a:gd name="T94" fmla="+- 0 2180 1820"/>
              <a:gd name="T95" fmla="*/ 2180 h 3080"/>
              <a:gd name="T96" fmla="+- 0 6477 5921"/>
              <a:gd name="T97" fmla="*/ T96 w 1708"/>
              <a:gd name="T98" fmla="+- 0 2020 1820"/>
              <a:gd name="T99" fmla="*/ 2020 h 3080"/>
              <a:gd name="T100" fmla="+- 0 6451 5921"/>
              <a:gd name="T101" fmla="*/ T100 w 1708"/>
              <a:gd name="T102" fmla="+- 0 1820 1820"/>
              <a:gd name="T103" fmla="*/ 1820 h 3080"/>
              <a:gd name="T104" fmla="+- 0 6264 5921"/>
              <a:gd name="T105" fmla="*/ T104 w 1708"/>
              <a:gd name="T106" fmla="+- 0 1860 1820"/>
              <a:gd name="T107" fmla="*/ 1860 h 3080"/>
              <a:gd name="T108" fmla="+- 0 6171 5921"/>
              <a:gd name="T109" fmla="*/ T108 w 1708"/>
              <a:gd name="T110" fmla="+- 0 1900 1820"/>
              <a:gd name="T111" fmla="*/ 1900 h 3080"/>
              <a:gd name="T112" fmla="+- 0 6161 5921"/>
              <a:gd name="T113" fmla="*/ T112 w 1708"/>
              <a:gd name="T114" fmla="+- 0 2140 1820"/>
              <a:gd name="T115" fmla="*/ 2140 h 3080"/>
              <a:gd name="T116" fmla="+- 0 6106 5921"/>
              <a:gd name="T117" fmla="*/ T116 w 1708"/>
              <a:gd name="T118" fmla="+- 0 2120 1820"/>
              <a:gd name="T119" fmla="*/ 2120 h 3080"/>
              <a:gd name="T120" fmla="+- 0 6059 5921"/>
              <a:gd name="T121" fmla="*/ T120 w 1708"/>
              <a:gd name="T122" fmla="+- 0 2220 1820"/>
              <a:gd name="T123" fmla="*/ 2220 h 3080"/>
              <a:gd name="T124" fmla="+- 0 5996 5921"/>
              <a:gd name="T125" fmla="*/ T124 w 1708"/>
              <a:gd name="T126" fmla="+- 0 2240 1820"/>
              <a:gd name="T127" fmla="*/ 2240 h 3080"/>
              <a:gd name="T128" fmla="+- 0 6039 5921"/>
              <a:gd name="T129" fmla="*/ T128 w 1708"/>
              <a:gd name="T130" fmla="+- 0 2380 1820"/>
              <a:gd name="T131" fmla="*/ 2380 h 3080"/>
              <a:gd name="T132" fmla="+- 0 5986 5921"/>
              <a:gd name="T133" fmla="*/ T132 w 1708"/>
              <a:gd name="T134" fmla="+- 0 2540 1820"/>
              <a:gd name="T135" fmla="*/ 2540 h 3080"/>
              <a:gd name="T136" fmla="+- 0 6097 5921"/>
              <a:gd name="T137" fmla="*/ T136 w 1708"/>
              <a:gd name="T138" fmla="+- 0 2580 1820"/>
              <a:gd name="T139" fmla="*/ 2580 h 3080"/>
              <a:gd name="T140" fmla="+- 0 6054 5921"/>
              <a:gd name="T141" fmla="*/ T140 w 1708"/>
              <a:gd name="T142" fmla="+- 0 2760 1820"/>
              <a:gd name="T143" fmla="*/ 2760 h 3080"/>
              <a:gd name="T144" fmla="+- 0 6022 5921"/>
              <a:gd name="T145" fmla="*/ T144 w 1708"/>
              <a:gd name="T146" fmla="+- 0 2980 1820"/>
              <a:gd name="T147" fmla="*/ 2980 h 3080"/>
              <a:gd name="T148" fmla="+- 0 6055 5921"/>
              <a:gd name="T149" fmla="*/ T148 w 1708"/>
              <a:gd name="T150" fmla="+- 0 3020 1820"/>
              <a:gd name="T151" fmla="*/ 3020 h 3080"/>
              <a:gd name="T152" fmla="+- 0 6117 5921"/>
              <a:gd name="T153" fmla="*/ T152 w 1708"/>
              <a:gd name="T154" fmla="+- 0 2780 1820"/>
              <a:gd name="T155" fmla="*/ 2780 h 3080"/>
              <a:gd name="T156" fmla="+- 0 6110 5921"/>
              <a:gd name="T157" fmla="*/ T156 w 1708"/>
              <a:gd name="T158" fmla="+- 0 2860 1820"/>
              <a:gd name="T159" fmla="*/ 2860 h 3080"/>
              <a:gd name="T160" fmla="+- 0 6194 5921"/>
              <a:gd name="T161" fmla="*/ T160 w 1708"/>
              <a:gd name="T162" fmla="+- 0 2820 1820"/>
              <a:gd name="T163" fmla="*/ 2820 h 3080"/>
              <a:gd name="T164" fmla="+- 0 6223 5921"/>
              <a:gd name="T165" fmla="*/ T164 w 1708"/>
              <a:gd name="T166" fmla="+- 0 3060 1820"/>
              <a:gd name="T167" fmla="*/ 3060 h 3080"/>
              <a:gd name="T168" fmla="+- 0 6158 5921"/>
              <a:gd name="T169" fmla="*/ T168 w 1708"/>
              <a:gd name="T170" fmla="+- 0 3300 1820"/>
              <a:gd name="T171" fmla="*/ 3300 h 3080"/>
              <a:gd name="T172" fmla="+- 0 6286 5921"/>
              <a:gd name="T173" fmla="*/ T172 w 1708"/>
              <a:gd name="T174" fmla="+- 0 3260 1820"/>
              <a:gd name="T175" fmla="*/ 3260 h 3080"/>
              <a:gd name="T176" fmla="+- 0 6497 5921"/>
              <a:gd name="T177" fmla="*/ T176 w 1708"/>
              <a:gd name="T178" fmla="+- 0 3240 1820"/>
              <a:gd name="T179" fmla="*/ 3240 h 3080"/>
              <a:gd name="T180" fmla="+- 0 6503 5921"/>
              <a:gd name="T181" fmla="*/ T180 w 1708"/>
              <a:gd name="T182" fmla="+- 0 3480 1820"/>
              <a:gd name="T183" fmla="*/ 3480 h 3080"/>
              <a:gd name="T184" fmla="+- 0 6575 5921"/>
              <a:gd name="T185" fmla="*/ T184 w 1708"/>
              <a:gd name="T186" fmla="+- 0 3600 1820"/>
              <a:gd name="T187" fmla="*/ 3600 h 3080"/>
              <a:gd name="T188" fmla="+- 0 6556 5921"/>
              <a:gd name="T189" fmla="*/ T188 w 1708"/>
              <a:gd name="T190" fmla="+- 0 3820 1820"/>
              <a:gd name="T191" fmla="*/ 3820 h 3080"/>
              <a:gd name="T192" fmla="+- 0 6312 5921"/>
              <a:gd name="T193" fmla="*/ T192 w 1708"/>
              <a:gd name="T194" fmla="+- 0 3940 1820"/>
              <a:gd name="T195" fmla="*/ 3940 h 3080"/>
              <a:gd name="T196" fmla="+- 0 6356 5921"/>
              <a:gd name="T197" fmla="*/ T196 w 1708"/>
              <a:gd name="T198" fmla="+- 0 4120 1820"/>
              <a:gd name="T199" fmla="*/ 4120 h 3080"/>
              <a:gd name="T200" fmla="+- 0 6115 5921"/>
              <a:gd name="T201" fmla="*/ T200 w 1708"/>
              <a:gd name="T202" fmla="+- 0 4360 1820"/>
              <a:gd name="T203" fmla="*/ 4360 h 3080"/>
              <a:gd name="T204" fmla="+- 0 6428 5921"/>
              <a:gd name="T205" fmla="*/ T204 w 1708"/>
              <a:gd name="T206" fmla="+- 0 4420 1820"/>
              <a:gd name="T207" fmla="*/ 4420 h 3080"/>
              <a:gd name="T208" fmla="+- 0 6582 5921"/>
              <a:gd name="T209" fmla="*/ T208 w 1708"/>
              <a:gd name="T210" fmla="+- 0 4500 1820"/>
              <a:gd name="T211" fmla="*/ 4500 h 3080"/>
              <a:gd name="T212" fmla="+- 0 6166 5921"/>
              <a:gd name="T213" fmla="*/ T212 w 1708"/>
              <a:gd name="T214" fmla="+- 0 4700 1820"/>
              <a:gd name="T215" fmla="*/ 4700 h 3080"/>
              <a:gd name="T216" fmla="+- 0 5999 5921"/>
              <a:gd name="T217" fmla="*/ T216 w 1708"/>
              <a:gd name="T218" fmla="+- 0 4840 1820"/>
              <a:gd name="T219" fmla="*/ 4840 h 3080"/>
              <a:gd name="T220" fmla="+- 0 6266 5921"/>
              <a:gd name="T221" fmla="*/ T220 w 1708"/>
              <a:gd name="T222" fmla="+- 0 4780 1820"/>
              <a:gd name="T223" fmla="*/ 4780 h 3080"/>
              <a:gd name="T224" fmla="+- 0 6646 5921"/>
              <a:gd name="T225" fmla="*/ T224 w 1708"/>
              <a:gd name="T226" fmla="+- 0 4700 1820"/>
              <a:gd name="T227" fmla="*/ 4700 h 3080"/>
              <a:gd name="T228" fmla="+- 0 6934 5921"/>
              <a:gd name="T229" fmla="*/ T228 w 1708"/>
              <a:gd name="T230" fmla="+- 0 4683 1820"/>
              <a:gd name="T231" fmla="*/ 4683 h 3080"/>
              <a:gd name="T232" fmla="+- 0 7227 5921"/>
              <a:gd name="T233" fmla="*/ T232 w 1708"/>
              <a:gd name="T234" fmla="+- 0 4620 1820"/>
              <a:gd name="T235" fmla="*/ 4620 h 3080"/>
              <a:gd name="T236" fmla="+- 0 7491 5921"/>
              <a:gd name="T237" fmla="*/ T236 w 1708"/>
              <a:gd name="T238" fmla="+- 0 4420 1820"/>
              <a:gd name="T239" fmla="*/ 4420 h 3080"/>
              <a:gd name="T240" fmla="+- 0 7453 5921"/>
              <a:gd name="T241" fmla="*/ T240 w 1708"/>
              <a:gd name="T242" fmla="+- 0 4300 1820"/>
              <a:gd name="T243" fmla="*/ 4300 h 3080"/>
              <a:gd name="T244" fmla="+- 0 7612 5921"/>
              <a:gd name="T245" fmla="*/ T244 w 1708"/>
              <a:gd name="T246" fmla="+- 0 4100 1820"/>
              <a:gd name="T247" fmla="*/ 4100 h 30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1708" h="3080">
                <a:moveTo>
                  <a:pt x="72" y="680"/>
                </a:moveTo>
                <a:lnTo>
                  <a:pt x="66" y="660"/>
                </a:lnTo>
                <a:lnTo>
                  <a:pt x="57" y="660"/>
                </a:lnTo>
                <a:lnTo>
                  <a:pt x="56" y="680"/>
                </a:lnTo>
                <a:lnTo>
                  <a:pt x="72" y="680"/>
                </a:lnTo>
                <a:moveTo>
                  <a:pt x="102" y="931"/>
                </a:moveTo>
                <a:lnTo>
                  <a:pt x="97" y="928"/>
                </a:lnTo>
                <a:lnTo>
                  <a:pt x="93" y="927"/>
                </a:lnTo>
                <a:lnTo>
                  <a:pt x="90" y="928"/>
                </a:lnTo>
                <a:lnTo>
                  <a:pt x="87" y="931"/>
                </a:lnTo>
                <a:lnTo>
                  <a:pt x="83" y="934"/>
                </a:lnTo>
                <a:lnTo>
                  <a:pt x="81" y="937"/>
                </a:lnTo>
                <a:lnTo>
                  <a:pt x="80" y="941"/>
                </a:lnTo>
                <a:lnTo>
                  <a:pt x="86" y="941"/>
                </a:lnTo>
                <a:lnTo>
                  <a:pt x="89" y="937"/>
                </a:lnTo>
                <a:lnTo>
                  <a:pt x="101" y="940"/>
                </a:lnTo>
                <a:lnTo>
                  <a:pt x="101" y="937"/>
                </a:lnTo>
                <a:lnTo>
                  <a:pt x="102" y="931"/>
                </a:lnTo>
                <a:moveTo>
                  <a:pt x="110" y="1000"/>
                </a:moveTo>
                <a:lnTo>
                  <a:pt x="104" y="1000"/>
                </a:lnTo>
                <a:lnTo>
                  <a:pt x="103" y="1020"/>
                </a:lnTo>
                <a:lnTo>
                  <a:pt x="105" y="1020"/>
                </a:lnTo>
                <a:lnTo>
                  <a:pt x="110" y="1000"/>
                </a:lnTo>
                <a:moveTo>
                  <a:pt x="118" y="560"/>
                </a:moveTo>
                <a:lnTo>
                  <a:pt x="111" y="560"/>
                </a:lnTo>
                <a:lnTo>
                  <a:pt x="112" y="580"/>
                </a:lnTo>
                <a:lnTo>
                  <a:pt x="118" y="560"/>
                </a:lnTo>
                <a:moveTo>
                  <a:pt x="170" y="200"/>
                </a:moveTo>
                <a:lnTo>
                  <a:pt x="163" y="200"/>
                </a:lnTo>
                <a:lnTo>
                  <a:pt x="163" y="220"/>
                </a:lnTo>
                <a:lnTo>
                  <a:pt x="170" y="220"/>
                </a:lnTo>
                <a:lnTo>
                  <a:pt x="170" y="200"/>
                </a:lnTo>
                <a:moveTo>
                  <a:pt x="187" y="160"/>
                </a:moveTo>
                <a:lnTo>
                  <a:pt x="187" y="140"/>
                </a:lnTo>
                <a:lnTo>
                  <a:pt x="177" y="140"/>
                </a:lnTo>
                <a:lnTo>
                  <a:pt x="176" y="160"/>
                </a:lnTo>
                <a:lnTo>
                  <a:pt x="187" y="160"/>
                </a:lnTo>
                <a:moveTo>
                  <a:pt x="207" y="280"/>
                </a:moveTo>
                <a:lnTo>
                  <a:pt x="197" y="280"/>
                </a:lnTo>
                <a:lnTo>
                  <a:pt x="202" y="300"/>
                </a:lnTo>
                <a:lnTo>
                  <a:pt x="207" y="280"/>
                </a:lnTo>
                <a:moveTo>
                  <a:pt x="237" y="1100"/>
                </a:moveTo>
                <a:lnTo>
                  <a:pt x="235" y="1080"/>
                </a:lnTo>
                <a:lnTo>
                  <a:pt x="224" y="1080"/>
                </a:lnTo>
                <a:lnTo>
                  <a:pt x="224" y="1060"/>
                </a:lnTo>
                <a:lnTo>
                  <a:pt x="211" y="1060"/>
                </a:lnTo>
                <a:lnTo>
                  <a:pt x="206" y="1040"/>
                </a:lnTo>
                <a:lnTo>
                  <a:pt x="195" y="1060"/>
                </a:lnTo>
                <a:lnTo>
                  <a:pt x="200" y="1060"/>
                </a:lnTo>
                <a:lnTo>
                  <a:pt x="207" y="1080"/>
                </a:lnTo>
                <a:lnTo>
                  <a:pt x="214" y="1080"/>
                </a:lnTo>
                <a:lnTo>
                  <a:pt x="213" y="1100"/>
                </a:lnTo>
                <a:lnTo>
                  <a:pt x="221" y="1100"/>
                </a:lnTo>
                <a:lnTo>
                  <a:pt x="222" y="1120"/>
                </a:lnTo>
                <a:lnTo>
                  <a:pt x="236" y="1120"/>
                </a:lnTo>
                <a:lnTo>
                  <a:pt x="236" y="1100"/>
                </a:lnTo>
                <a:lnTo>
                  <a:pt x="237" y="1100"/>
                </a:lnTo>
                <a:moveTo>
                  <a:pt x="384" y="1627"/>
                </a:moveTo>
                <a:lnTo>
                  <a:pt x="381" y="1619"/>
                </a:lnTo>
                <a:lnTo>
                  <a:pt x="378" y="1616"/>
                </a:lnTo>
                <a:lnTo>
                  <a:pt x="375" y="1613"/>
                </a:lnTo>
                <a:lnTo>
                  <a:pt x="375" y="1612"/>
                </a:lnTo>
                <a:lnTo>
                  <a:pt x="372" y="1610"/>
                </a:lnTo>
                <a:lnTo>
                  <a:pt x="370" y="1607"/>
                </a:lnTo>
                <a:lnTo>
                  <a:pt x="368" y="1604"/>
                </a:lnTo>
                <a:lnTo>
                  <a:pt x="370" y="1598"/>
                </a:lnTo>
                <a:lnTo>
                  <a:pt x="379" y="1586"/>
                </a:lnTo>
                <a:lnTo>
                  <a:pt x="368" y="1583"/>
                </a:lnTo>
                <a:lnTo>
                  <a:pt x="362" y="1585"/>
                </a:lnTo>
                <a:lnTo>
                  <a:pt x="353" y="1587"/>
                </a:lnTo>
                <a:lnTo>
                  <a:pt x="350" y="1590"/>
                </a:lnTo>
                <a:lnTo>
                  <a:pt x="344" y="1591"/>
                </a:lnTo>
                <a:lnTo>
                  <a:pt x="341" y="1591"/>
                </a:lnTo>
                <a:lnTo>
                  <a:pt x="340" y="1592"/>
                </a:lnTo>
                <a:lnTo>
                  <a:pt x="338" y="1593"/>
                </a:lnTo>
                <a:lnTo>
                  <a:pt x="336" y="1595"/>
                </a:lnTo>
                <a:lnTo>
                  <a:pt x="333" y="1597"/>
                </a:lnTo>
                <a:lnTo>
                  <a:pt x="331" y="1600"/>
                </a:lnTo>
                <a:lnTo>
                  <a:pt x="330" y="1603"/>
                </a:lnTo>
                <a:lnTo>
                  <a:pt x="329" y="1606"/>
                </a:lnTo>
                <a:lnTo>
                  <a:pt x="328" y="1607"/>
                </a:lnTo>
                <a:lnTo>
                  <a:pt x="327" y="1610"/>
                </a:lnTo>
                <a:lnTo>
                  <a:pt x="326" y="1613"/>
                </a:lnTo>
                <a:lnTo>
                  <a:pt x="324" y="1617"/>
                </a:lnTo>
                <a:lnTo>
                  <a:pt x="320" y="1622"/>
                </a:lnTo>
                <a:lnTo>
                  <a:pt x="317" y="1626"/>
                </a:lnTo>
                <a:lnTo>
                  <a:pt x="311" y="1635"/>
                </a:lnTo>
                <a:lnTo>
                  <a:pt x="308" y="1638"/>
                </a:lnTo>
                <a:lnTo>
                  <a:pt x="300" y="1643"/>
                </a:lnTo>
                <a:lnTo>
                  <a:pt x="296" y="1645"/>
                </a:lnTo>
                <a:lnTo>
                  <a:pt x="293" y="1652"/>
                </a:lnTo>
                <a:lnTo>
                  <a:pt x="290" y="1655"/>
                </a:lnTo>
                <a:lnTo>
                  <a:pt x="290" y="1665"/>
                </a:lnTo>
                <a:lnTo>
                  <a:pt x="290" y="1673"/>
                </a:lnTo>
                <a:lnTo>
                  <a:pt x="289" y="1678"/>
                </a:lnTo>
                <a:lnTo>
                  <a:pt x="286" y="1687"/>
                </a:lnTo>
                <a:lnTo>
                  <a:pt x="284" y="1691"/>
                </a:lnTo>
                <a:lnTo>
                  <a:pt x="282" y="1697"/>
                </a:lnTo>
                <a:lnTo>
                  <a:pt x="281" y="1699"/>
                </a:lnTo>
                <a:lnTo>
                  <a:pt x="277" y="1703"/>
                </a:lnTo>
                <a:lnTo>
                  <a:pt x="274" y="1704"/>
                </a:lnTo>
                <a:lnTo>
                  <a:pt x="275" y="1710"/>
                </a:lnTo>
                <a:lnTo>
                  <a:pt x="280" y="1713"/>
                </a:lnTo>
                <a:lnTo>
                  <a:pt x="287" y="1713"/>
                </a:lnTo>
                <a:lnTo>
                  <a:pt x="289" y="1710"/>
                </a:lnTo>
                <a:lnTo>
                  <a:pt x="297" y="1707"/>
                </a:lnTo>
                <a:lnTo>
                  <a:pt x="301" y="1703"/>
                </a:lnTo>
                <a:lnTo>
                  <a:pt x="309" y="1707"/>
                </a:lnTo>
                <a:lnTo>
                  <a:pt x="312" y="1708"/>
                </a:lnTo>
                <a:lnTo>
                  <a:pt x="317" y="1707"/>
                </a:lnTo>
                <a:lnTo>
                  <a:pt x="316" y="1708"/>
                </a:lnTo>
                <a:lnTo>
                  <a:pt x="316" y="1709"/>
                </a:lnTo>
                <a:lnTo>
                  <a:pt x="317" y="1708"/>
                </a:lnTo>
                <a:lnTo>
                  <a:pt x="318" y="1707"/>
                </a:lnTo>
                <a:lnTo>
                  <a:pt x="321" y="1706"/>
                </a:lnTo>
                <a:lnTo>
                  <a:pt x="323" y="1704"/>
                </a:lnTo>
                <a:lnTo>
                  <a:pt x="325" y="1704"/>
                </a:lnTo>
                <a:lnTo>
                  <a:pt x="325" y="1703"/>
                </a:lnTo>
                <a:lnTo>
                  <a:pt x="325" y="1701"/>
                </a:lnTo>
                <a:lnTo>
                  <a:pt x="327" y="1699"/>
                </a:lnTo>
                <a:lnTo>
                  <a:pt x="327" y="1697"/>
                </a:lnTo>
                <a:lnTo>
                  <a:pt x="334" y="1693"/>
                </a:lnTo>
                <a:lnTo>
                  <a:pt x="344" y="1683"/>
                </a:lnTo>
                <a:lnTo>
                  <a:pt x="347" y="1682"/>
                </a:lnTo>
                <a:lnTo>
                  <a:pt x="350" y="1678"/>
                </a:lnTo>
                <a:lnTo>
                  <a:pt x="352" y="1676"/>
                </a:lnTo>
                <a:lnTo>
                  <a:pt x="355" y="1669"/>
                </a:lnTo>
                <a:lnTo>
                  <a:pt x="360" y="1665"/>
                </a:lnTo>
                <a:lnTo>
                  <a:pt x="363" y="1658"/>
                </a:lnTo>
                <a:lnTo>
                  <a:pt x="365" y="1657"/>
                </a:lnTo>
                <a:lnTo>
                  <a:pt x="369" y="1651"/>
                </a:lnTo>
                <a:lnTo>
                  <a:pt x="369" y="1649"/>
                </a:lnTo>
                <a:lnTo>
                  <a:pt x="370" y="1647"/>
                </a:lnTo>
                <a:lnTo>
                  <a:pt x="372" y="1645"/>
                </a:lnTo>
                <a:lnTo>
                  <a:pt x="375" y="1641"/>
                </a:lnTo>
                <a:lnTo>
                  <a:pt x="377" y="1638"/>
                </a:lnTo>
                <a:lnTo>
                  <a:pt x="381" y="1634"/>
                </a:lnTo>
                <a:lnTo>
                  <a:pt x="384" y="1627"/>
                </a:lnTo>
                <a:moveTo>
                  <a:pt x="442" y="1973"/>
                </a:moveTo>
                <a:lnTo>
                  <a:pt x="442" y="1970"/>
                </a:lnTo>
                <a:lnTo>
                  <a:pt x="430" y="1970"/>
                </a:lnTo>
                <a:lnTo>
                  <a:pt x="424" y="1973"/>
                </a:lnTo>
                <a:lnTo>
                  <a:pt x="417" y="1973"/>
                </a:lnTo>
                <a:lnTo>
                  <a:pt x="442" y="1973"/>
                </a:lnTo>
                <a:moveTo>
                  <a:pt x="443" y="1979"/>
                </a:moveTo>
                <a:lnTo>
                  <a:pt x="443" y="1979"/>
                </a:lnTo>
                <a:lnTo>
                  <a:pt x="442" y="1973"/>
                </a:lnTo>
                <a:lnTo>
                  <a:pt x="417" y="1973"/>
                </a:lnTo>
                <a:lnTo>
                  <a:pt x="409" y="1973"/>
                </a:lnTo>
                <a:lnTo>
                  <a:pt x="402" y="1979"/>
                </a:lnTo>
                <a:lnTo>
                  <a:pt x="402" y="1970"/>
                </a:lnTo>
                <a:lnTo>
                  <a:pt x="403" y="1967"/>
                </a:lnTo>
                <a:lnTo>
                  <a:pt x="400" y="1963"/>
                </a:lnTo>
                <a:lnTo>
                  <a:pt x="397" y="1961"/>
                </a:lnTo>
                <a:lnTo>
                  <a:pt x="390" y="1958"/>
                </a:lnTo>
                <a:lnTo>
                  <a:pt x="387" y="1953"/>
                </a:lnTo>
                <a:lnTo>
                  <a:pt x="379" y="1944"/>
                </a:lnTo>
                <a:lnTo>
                  <a:pt x="375" y="1944"/>
                </a:lnTo>
                <a:lnTo>
                  <a:pt x="374" y="1944"/>
                </a:lnTo>
                <a:lnTo>
                  <a:pt x="362" y="1944"/>
                </a:lnTo>
                <a:lnTo>
                  <a:pt x="355" y="1943"/>
                </a:lnTo>
                <a:lnTo>
                  <a:pt x="342" y="1943"/>
                </a:lnTo>
                <a:lnTo>
                  <a:pt x="336" y="1943"/>
                </a:lnTo>
                <a:lnTo>
                  <a:pt x="324" y="1943"/>
                </a:lnTo>
                <a:lnTo>
                  <a:pt x="324" y="1956"/>
                </a:lnTo>
                <a:lnTo>
                  <a:pt x="327" y="1958"/>
                </a:lnTo>
                <a:lnTo>
                  <a:pt x="330" y="1959"/>
                </a:lnTo>
                <a:lnTo>
                  <a:pt x="330" y="1964"/>
                </a:lnTo>
                <a:lnTo>
                  <a:pt x="329" y="1965"/>
                </a:lnTo>
                <a:lnTo>
                  <a:pt x="327" y="1968"/>
                </a:lnTo>
                <a:lnTo>
                  <a:pt x="326" y="1971"/>
                </a:lnTo>
                <a:lnTo>
                  <a:pt x="325" y="1975"/>
                </a:lnTo>
                <a:lnTo>
                  <a:pt x="325" y="1984"/>
                </a:lnTo>
                <a:lnTo>
                  <a:pt x="326" y="1985"/>
                </a:lnTo>
                <a:lnTo>
                  <a:pt x="328" y="1989"/>
                </a:lnTo>
                <a:lnTo>
                  <a:pt x="329" y="1991"/>
                </a:lnTo>
                <a:lnTo>
                  <a:pt x="331" y="1995"/>
                </a:lnTo>
                <a:lnTo>
                  <a:pt x="329" y="1997"/>
                </a:lnTo>
                <a:lnTo>
                  <a:pt x="325" y="2005"/>
                </a:lnTo>
                <a:lnTo>
                  <a:pt x="332" y="2006"/>
                </a:lnTo>
                <a:lnTo>
                  <a:pt x="339" y="2008"/>
                </a:lnTo>
                <a:lnTo>
                  <a:pt x="344" y="2011"/>
                </a:lnTo>
                <a:lnTo>
                  <a:pt x="344" y="2022"/>
                </a:lnTo>
                <a:lnTo>
                  <a:pt x="347" y="2023"/>
                </a:lnTo>
                <a:lnTo>
                  <a:pt x="355" y="2026"/>
                </a:lnTo>
                <a:lnTo>
                  <a:pt x="358" y="2028"/>
                </a:lnTo>
                <a:lnTo>
                  <a:pt x="361" y="2031"/>
                </a:lnTo>
                <a:lnTo>
                  <a:pt x="361" y="2034"/>
                </a:lnTo>
                <a:lnTo>
                  <a:pt x="363" y="2035"/>
                </a:lnTo>
                <a:lnTo>
                  <a:pt x="363" y="2036"/>
                </a:lnTo>
                <a:lnTo>
                  <a:pt x="364" y="2037"/>
                </a:lnTo>
                <a:lnTo>
                  <a:pt x="366" y="2038"/>
                </a:lnTo>
                <a:lnTo>
                  <a:pt x="370" y="2039"/>
                </a:lnTo>
                <a:lnTo>
                  <a:pt x="373" y="2038"/>
                </a:lnTo>
                <a:lnTo>
                  <a:pt x="377" y="2034"/>
                </a:lnTo>
                <a:lnTo>
                  <a:pt x="381" y="2032"/>
                </a:lnTo>
                <a:lnTo>
                  <a:pt x="389" y="2028"/>
                </a:lnTo>
                <a:lnTo>
                  <a:pt x="396" y="2028"/>
                </a:lnTo>
                <a:lnTo>
                  <a:pt x="400" y="2017"/>
                </a:lnTo>
                <a:lnTo>
                  <a:pt x="404" y="2015"/>
                </a:lnTo>
                <a:lnTo>
                  <a:pt x="413" y="2007"/>
                </a:lnTo>
                <a:lnTo>
                  <a:pt x="418" y="2003"/>
                </a:lnTo>
                <a:lnTo>
                  <a:pt x="425" y="1998"/>
                </a:lnTo>
                <a:lnTo>
                  <a:pt x="427" y="1996"/>
                </a:lnTo>
                <a:lnTo>
                  <a:pt x="430" y="1992"/>
                </a:lnTo>
                <a:lnTo>
                  <a:pt x="431" y="1990"/>
                </a:lnTo>
                <a:lnTo>
                  <a:pt x="437" y="1984"/>
                </a:lnTo>
                <a:lnTo>
                  <a:pt x="443" y="1979"/>
                </a:lnTo>
                <a:moveTo>
                  <a:pt x="504" y="320"/>
                </a:moveTo>
                <a:lnTo>
                  <a:pt x="503" y="300"/>
                </a:lnTo>
                <a:lnTo>
                  <a:pt x="500" y="300"/>
                </a:lnTo>
                <a:lnTo>
                  <a:pt x="495" y="320"/>
                </a:lnTo>
                <a:lnTo>
                  <a:pt x="504" y="320"/>
                </a:lnTo>
                <a:moveTo>
                  <a:pt x="666" y="1769"/>
                </a:moveTo>
                <a:lnTo>
                  <a:pt x="666" y="1769"/>
                </a:lnTo>
                <a:lnTo>
                  <a:pt x="664" y="1770"/>
                </a:lnTo>
                <a:lnTo>
                  <a:pt x="666" y="1769"/>
                </a:lnTo>
                <a:moveTo>
                  <a:pt x="1609" y="2460"/>
                </a:moveTo>
                <a:lnTo>
                  <a:pt x="1607" y="2440"/>
                </a:lnTo>
                <a:lnTo>
                  <a:pt x="1603" y="2440"/>
                </a:lnTo>
                <a:lnTo>
                  <a:pt x="1587" y="2460"/>
                </a:lnTo>
                <a:lnTo>
                  <a:pt x="1609" y="2460"/>
                </a:lnTo>
                <a:moveTo>
                  <a:pt x="1707" y="2220"/>
                </a:moveTo>
                <a:lnTo>
                  <a:pt x="1702" y="2220"/>
                </a:lnTo>
                <a:lnTo>
                  <a:pt x="1701" y="2200"/>
                </a:lnTo>
                <a:lnTo>
                  <a:pt x="1699" y="2200"/>
                </a:lnTo>
                <a:lnTo>
                  <a:pt x="1697" y="2180"/>
                </a:lnTo>
                <a:lnTo>
                  <a:pt x="1695" y="2180"/>
                </a:lnTo>
                <a:lnTo>
                  <a:pt x="1695" y="2160"/>
                </a:lnTo>
                <a:lnTo>
                  <a:pt x="1695" y="2140"/>
                </a:lnTo>
                <a:lnTo>
                  <a:pt x="1677" y="2140"/>
                </a:lnTo>
                <a:lnTo>
                  <a:pt x="1674" y="2120"/>
                </a:lnTo>
                <a:lnTo>
                  <a:pt x="1645" y="2120"/>
                </a:lnTo>
                <a:lnTo>
                  <a:pt x="1643" y="2100"/>
                </a:lnTo>
                <a:lnTo>
                  <a:pt x="1620" y="2100"/>
                </a:lnTo>
                <a:lnTo>
                  <a:pt x="1616" y="2080"/>
                </a:lnTo>
                <a:lnTo>
                  <a:pt x="1565" y="2080"/>
                </a:lnTo>
                <a:lnTo>
                  <a:pt x="1565" y="2420"/>
                </a:lnTo>
                <a:lnTo>
                  <a:pt x="1557" y="2440"/>
                </a:lnTo>
                <a:lnTo>
                  <a:pt x="1553" y="2420"/>
                </a:lnTo>
                <a:lnTo>
                  <a:pt x="1565" y="2420"/>
                </a:lnTo>
                <a:lnTo>
                  <a:pt x="1565" y="2080"/>
                </a:lnTo>
                <a:lnTo>
                  <a:pt x="1484" y="2080"/>
                </a:lnTo>
                <a:lnTo>
                  <a:pt x="1481" y="2060"/>
                </a:lnTo>
                <a:lnTo>
                  <a:pt x="1478" y="2060"/>
                </a:lnTo>
                <a:lnTo>
                  <a:pt x="1474" y="2080"/>
                </a:lnTo>
                <a:lnTo>
                  <a:pt x="1433" y="2080"/>
                </a:lnTo>
                <a:lnTo>
                  <a:pt x="1432" y="2100"/>
                </a:lnTo>
                <a:lnTo>
                  <a:pt x="1427" y="2100"/>
                </a:lnTo>
                <a:lnTo>
                  <a:pt x="1427" y="2580"/>
                </a:lnTo>
                <a:lnTo>
                  <a:pt x="1423" y="2600"/>
                </a:lnTo>
                <a:lnTo>
                  <a:pt x="1413" y="2600"/>
                </a:lnTo>
                <a:lnTo>
                  <a:pt x="1412" y="2580"/>
                </a:lnTo>
                <a:lnTo>
                  <a:pt x="1427" y="2580"/>
                </a:lnTo>
                <a:lnTo>
                  <a:pt x="1427" y="2100"/>
                </a:lnTo>
                <a:lnTo>
                  <a:pt x="1424" y="2100"/>
                </a:lnTo>
                <a:lnTo>
                  <a:pt x="1422" y="2120"/>
                </a:lnTo>
                <a:lnTo>
                  <a:pt x="1413" y="2120"/>
                </a:lnTo>
                <a:lnTo>
                  <a:pt x="1412" y="2140"/>
                </a:lnTo>
                <a:lnTo>
                  <a:pt x="1365" y="2140"/>
                </a:lnTo>
                <a:lnTo>
                  <a:pt x="1361" y="2120"/>
                </a:lnTo>
                <a:lnTo>
                  <a:pt x="1331" y="2120"/>
                </a:lnTo>
                <a:lnTo>
                  <a:pt x="1325" y="2100"/>
                </a:lnTo>
                <a:lnTo>
                  <a:pt x="1340" y="2100"/>
                </a:lnTo>
                <a:lnTo>
                  <a:pt x="1343" y="2080"/>
                </a:lnTo>
                <a:lnTo>
                  <a:pt x="1356" y="2080"/>
                </a:lnTo>
                <a:lnTo>
                  <a:pt x="1359" y="2060"/>
                </a:lnTo>
                <a:lnTo>
                  <a:pt x="1380" y="2060"/>
                </a:lnTo>
                <a:lnTo>
                  <a:pt x="1384" y="2040"/>
                </a:lnTo>
                <a:lnTo>
                  <a:pt x="1396" y="2040"/>
                </a:lnTo>
                <a:lnTo>
                  <a:pt x="1396" y="2020"/>
                </a:lnTo>
                <a:lnTo>
                  <a:pt x="1401" y="2020"/>
                </a:lnTo>
                <a:lnTo>
                  <a:pt x="1401" y="2000"/>
                </a:lnTo>
                <a:lnTo>
                  <a:pt x="1395" y="2000"/>
                </a:lnTo>
                <a:lnTo>
                  <a:pt x="1394" y="1980"/>
                </a:lnTo>
                <a:lnTo>
                  <a:pt x="1386" y="1980"/>
                </a:lnTo>
                <a:lnTo>
                  <a:pt x="1389" y="1960"/>
                </a:lnTo>
                <a:lnTo>
                  <a:pt x="1375" y="1960"/>
                </a:lnTo>
                <a:lnTo>
                  <a:pt x="1378" y="1940"/>
                </a:lnTo>
                <a:lnTo>
                  <a:pt x="1367" y="1940"/>
                </a:lnTo>
                <a:lnTo>
                  <a:pt x="1365" y="1920"/>
                </a:lnTo>
                <a:lnTo>
                  <a:pt x="1339" y="1920"/>
                </a:lnTo>
                <a:lnTo>
                  <a:pt x="1336" y="1900"/>
                </a:lnTo>
                <a:lnTo>
                  <a:pt x="1320" y="1900"/>
                </a:lnTo>
                <a:lnTo>
                  <a:pt x="1318" y="1880"/>
                </a:lnTo>
                <a:lnTo>
                  <a:pt x="1296" y="1880"/>
                </a:lnTo>
                <a:lnTo>
                  <a:pt x="1293" y="1860"/>
                </a:lnTo>
                <a:lnTo>
                  <a:pt x="1347" y="1860"/>
                </a:lnTo>
                <a:lnTo>
                  <a:pt x="1345" y="1840"/>
                </a:lnTo>
                <a:lnTo>
                  <a:pt x="1332" y="1840"/>
                </a:lnTo>
                <a:lnTo>
                  <a:pt x="1329" y="1820"/>
                </a:lnTo>
                <a:lnTo>
                  <a:pt x="1316" y="1820"/>
                </a:lnTo>
                <a:lnTo>
                  <a:pt x="1310" y="1800"/>
                </a:lnTo>
                <a:lnTo>
                  <a:pt x="1302" y="1800"/>
                </a:lnTo>
                <a:lnTo>
                  <a:pt x="1299" y="1780"/>
                </a:lnTo>
                <a:lnTo>
                  <a:pt x="1290" y="1780"/>
                </a:lnTo>
                <a:lnTo>
                  <a:pt x="1288" y="1760"/>
                </a:lnTo>
                <a:lnTo>
                  <a:pt x="1288" y="1860"/>
                </a:lnTo>
                <a:lnTo>
                  <a:pt x="1270" y="1860"/>
                </a:lnTo>
                <a:lnTo>
                  <a:pt x="1263" y="1840"/>
                </a:lnTo>
                <a:lnTo>
                  <a:pt x="1220" y="1840"/>
                </a:lnTo>
                <a:lnTo>
                  <a:pt x="1221" y="1820"/>
                </a:lnTo>
                <a:lnTo>
                  <a:pt x="1265" y="1820"/>
                </a:lnTo>
                <a:lnTo>
                  <a:pt x="1267" y="1840"/>
                </a:lnTo>
                <a:lnTo>
                  <a:pt x="1285" y="1840"/>
                </a:lnTo>
                <a:lnTo>
                  <a:pt x="1288" y="1860"/>
                </a:lnTo>
                <a:lnTo>
                  <a:pt x="1288" y="1760"/>
                </a:lnTo>
                <a:lnTo>
                  <a:pt x="1282" y="1760"/>
                </a:lnTo>
                <a:lnTo>
                  <a:pt x="1280" y="1740"/>
                </a:lnTo>
                <a:lnTo>
                  <a:pt x="1279" y="1740"/>
                </a:lnTo>
                <a:lnTo>
                  <a:pt x="1279" y="1720"/>
                </a:lnTo>
                <a:lnTo>
                  <a:pt x="1274" y="1720"/>
                </a:lnTo>
                <a:lnTo>
                  <a:pt x="1278" y="1700"/>
                </a:lnTo>
                <a:lnTo>
                  <a:pt x="1306" y="1700"/>
                </a:lnTo>
                <a:lnTo>
                  <a:pt x="1309" y="1680"/>
                </a:lnTo>
                <a:lnTo>
                  <a:pt x="1264" y="1680"/>
                </a:lnTo>
                <a:lnTo>
                  <a:pt x="1262" y="1660"/>
                </a:lnTo>
                <a:lnTo>
                  <a:pt x="1248" y="1660"/>
                </a:lnTo>
                <a:lnTo>
                  <a:pt x="1244" y="1640"/>
                </a:lnTo>
                <a:lnTo>
                  <a:pt x="1236" y="1640"/>
                </a:lnTo>
                <a:lnTo>
                  <a:pt x="1233" y="1620"/>
                </a:lnTo>
                <a:lnTo>
                  <a:pt x="1229" y="1620"/>
                </a:lnTo>
                <a:lnTo>
                  <a:pt x="1230" y="1600"/>
                </a:lnTo>
                <a:lnTo>
                  <a:pt x="1216" y="1600"/>
                </a:lnTo>
                <a:lnTo>
                  <a:pt x="1212" y="1580"/>
                </a:lnTo>
                <a:lnTo>
                  <a:pt x="1204" y="1580"/>
                </a:lnTo>
                <a:lnTo>
                  <a:pt x="1204" y="1560"/>
                </a:lnTo>
                <a:lnTo>
                  <a:pt x="1201" y="1560"/>
                </a:lnTo>
                <a:lnTo>
                  <a:pt x="1201" y="1840"/>
                </a:lnTo>
                <a:lnTo>
                  <a:pt x="1188" y="1840"/>
                </a:lnTo>
                <a:lnTo>
                  <a:pt x="1193" y="1820"/>
                </a:lnTo>
                <a:lnTo>
                  <a:pt x="1201" y="1840"/>
                </a:lnTo>
                <a:lnTo>
                  <a:pt x="1201" y="1560"/>
                </a:lnTo>
                <a:lnTo>
                  <a:pt x="1181" y="1560"/>
                </a:lnTo>
                <a:lnTo>
                  <a:pt x="1181" y="1840"/>
                </a:lnTo>
                <a:lnTo>
                  <a:pt x="1173" y="1840"/>
                </a:lnTo>
                <a:lnTo>
                  <a:pt x="1176" y="1820"/>
                </a:lnTo>
                <a:lnTo>
                  <a:pt x="1181" y="1840"/>
                </a:lnTo>
                <a:lnTo>
                  <a:pt x="1181" y="1560"/>
                </a:lnTo>
                <a:lnTo>
                  <a:pt x="1174" y="1560"/>
                </a:lnTo>
                <a:lnTo>
                  <a:pt x="1170" y="1540"/>
                </a:lnTo>
                <a:lnTo>
                  <a:pt x="1129" y="1540"/>
                </a:lnTo>
                <a:lnTo>
                  <a:pt x="1125" y="1520"/>
                </a:lnTo>
                <a:lnTo>
                  <a:pt x="1122" y="1540"/>
                </a:lnTo>
                <a:lnTo>
                  <a:pt x="1114" y="1520"/>
                </a:lnTo>
                <a:lnTo>
                  <a:pt x="1071" y="1520"/>
                </a:lnTo>
                <a:lnTo>
                  <a:pt x="1071" y="2831"/>
                </a:lnTo>
                <a:lnTo>
                  <a:pt x="1070" y="2830"/>
                </a:lnTo>
                <a:lnTo>
                  <a:pt x="1067" y="2828"/>
                </a:lnTo>
                <a:lnTo>
                  <a:pt x="1066" y="2828"/>
                </a:lnTo>
                <a:lnTo>
                  <a:pt x="1064" y="2828"/>
                </a:lnTo>
                <a:lnTo>
                  <a:pt x="1064" y="2827"/>
                </a:lnTo>
                <a:lnTo>
                  <a:pt x="1061" y="2827"/>
                </a:lnTo>
                <a:lnTo>
                  <a:pt x="1060" y="2827"/>
                </a:lnTo>
                <a:lnTo>
                  <a:pt x="1057" y="2826"/>
                </a:lnTo>
                <a:lnTo>
                  <a:pt x="1056" y="2825"/>
                </a:lnTo>
                <a:lnTo>
                  <a:pt x="1053" y="2825"/>
                </a:lnTo>
                <a:lnTo>
                  <a:pt x="1051" y="2824"/>
                </a:lnTo>
                <a:lnTo>
                  <a:pt x="1047" y="2822"/>
                </a:lnTo>
                <a:lnTo>
                  <a:pt x="1043" y="2823"/>
                </a:lnTo>
                <a:lnTo>
                  <a:pt x="1037" y="2824"/>
                </a:lnTo>
                <a:lnTo>
                  <a:pt x="1036" y="2825"/>
                </a:lnTo>
                <a:lnTo>
                  <a:pt x="1031" y="2826"/>
                </a:lnTo>
                <a:lnTo>
                  <a:pt x="1029" y="2827"/>
                </a:lnTo>
                <a:lnTo>
                  <a:pt x="1026" y="2830"/>
                </a:lnTo>
                <a:lnTo>
                  <a:pt x="1024" y="2831"/>
                </a:lnTo>
                <a:lnTo>
                  <a:pt x="1021" y="2834"/>
                </a:lnTo>
                <a:lnTo>
                  <a:pt x="1020" y="2836"/>
                </a:lnTo>
                <a:lnTo>
                  <a:pt x="1018" y="2837"/>
                </a:lnTo>
                <a:lnTo>
                  <a:pt x="1016" y="2837"/>
                </a:lnTo>
                <a:lnTo>
                  <a:pt x="1014" y="2837"/>
                </a:lnTo>
                <a:lnTo>
                  <a:pt x="1011" y="2837"/>
                </a:lnTo>
                <a:lnTo>
                  <a:pt x="1010" y="2838"/>
                </a:lnTo>
                <a:lnTo>
                  <a:pt x="1009" y="2839"/>
                </a:lnTo>
                <a:lnTo>
                  <a:pt x="1007" y="2839"/>
                </a:lnTo>
                <a:lnTo>
                  <a:pt x="1006" y="2839"/>
                </a:lnTo>
                <a:lnTo>
                  <a:pt x="1005" y="2839"/>
                </a:lnTo>
                <a:lnTo>
                  <a:pt x="1013" y="2820"/>
                </a:lnTo>
                <a:lnTo>
                  <a:pt x="1070" y="2820"/>
                </a:lnTo>
                <a:lnTo>
                  <a:pt x="1071" y="2831"/>
                </a:lnTo>
                <a:lnTo>
                  <a:pt x="1071" y="1520"/>
                </a:lnTo>
                <a:lnTo>
                  <a:pt x="1060" y="1520"/>
                </a:lnTo>
                <a:lnTo>
                  <a:pt x="1064" y="1500"/>
                </a:lnTo>
                <a:lnTo>
                  <a:pt x="1066" y="1500"/>
                </a:lnTo>
                <a:lnTo>
                  <a:pt x="1061" y="1480"/>
                </a:lnTo>
                <a:lnTo>
                  <a:pt x="1047" y="1480"/>
                </a:lnTo>
                <a:lnTo>
                  <a:pt x="1046" y="1460"/>
                </a:lnTo>
                <a:lnTo>
                  <a:pt x="1032" y="1460"/>
                </a:lnTo>
                <a:lnTo>
                  <a:pt x="1032" y="1440"/>
                </a:lnTo>
                <a:lnTo>
                  <a:pt x="1032" y="1420"/>
                </a:lnTo>
                <a:lnTo>
                  <a:pt x="1021" y="1420"/>
                </a:lnTo>
                <a:lnTo>
                  <a:pt x="1021" y="1400"/>
                </a:lnTo>
                <a:lnTo>
                  <a:pt x="1021" y="1380"/>
                </a:lnTo>
                <a:lnTo>
                  <a:pt x="1020" y="1380"/>
                </a:lnTo>
                <a:lnTo>
                  <a:pt x="1014" y="1360"/>
                </a:lnTo>
                <a:lnTo>
                  <a:pt x="1003" y="1360"/>
                </a:lnTo>
                <a:lnTo>
                  <a:pt x="1002" y="1359"/>
                </a:lnTo>
                <a:lnTo>
                  <a:pt x="1002" y="2840"/>
                </a:lnTo>
                <a:lnTo>
                  <a:pt x="1001" y="2840"/>
                </a:lnTo>
                <a:lnTo>
                  <a:pt x="999" y="2840"/>
                </a:lnTo>
                <a:lnTo>
                  <a:pt x="998" y="2842"/>
                </a:lnTo>
                <a:lnTo>
                  <a:pt x="996" y="2843"/>
                </a:lnTo>
                <a:lnTo>
                  <a:pt x="992" y="2844"/>
                </a:lnTo>
                <a:lnTo>
                  <a:pt x="990" y="2845"/>
                </a:lnTo>
                <a:lnTo>
                  <a:pt x="989" y="2846"/>
                </a:lnTo>
                <a:lnTo>
                  <a:pt x="988" y="2840"/>
                </a:lnTo>
                <a:lnTo>
                  <a:pt x="1002" y="2840"/>
                </a:lnTo>
                <a:lnTo>
                  <a:pt x="1002" y="1359"/>
                </a:lnTo>
                <a:lnTo>
                  <a:pt x="996" y="1340"/>
                </a:lnTo>
                <a:lnTo>
                  <a:pt x="998" y="1340"/>
                </a:lnTo>
                <a:lnTo>
                  <a:pt x="999" y="1320"/>
                </a:lnTo>
                <a:lnTo>
                  <a:pt x="993" y="1320"/>
                </a:lnTo>
                <a:lnTo>
                  <a:pt x="993" y="1300"/>
                </a:lnTo>
                <a:lnTo>
                  <a:pt x="988" y="1280"/>
                </a:lnTo>
                <a:lnTo>
                  <a:pt x="985" y="1280"/>
                </a:lnTo>
                <a:lnTo>
                  <a:pt x="985" y="1260"/>
                </a:lnTo>
                <a:lnTo>
                  <a:pt x="980" y="1260"/>
                </a:lnTo>
                <a:lnTo>
                  <a:pt x="977" y="1240"/>
                </a:lnTo>
                <a:lnTo>
                  <a:pt x="971" y="1240"/>
                </a:lnTo>
                <a:lnTo>
                  <a:pt x="971" y="1220"/>
                </a:lnTo>
                <a:lnTo>
                  <a:pt x="980" y="1220"/>
                </a:lnTo>
                <a:lnTo>
                  <a:pt x="978" y="1200"/>
                </a:lnTo>
                <a:lnTo>
                  <a:pt x="969" y="1200"/>
                </a:lnTo>
                <a:lnTo>
                  <a:pt x="967" y="1180"/>
                </a:lnTo>
                <a:lnTo>
                  <a:pt x="964" y="1160"/>
                </a:lnTo>
                <a:lnTo>
                  <a:pt x="936" y="1160"/>
                </a:lnTo>
                <a:lnTo>
                  <a:pt x="937" y="1140"/>
                </a:lnTo>
                <a:lnTo>
                  <a:pt x="909" y="1140"/>
                </a:lnTo>
                <a:lnTo>
                  <a:pt x="908" y="1120"/>
                </a:lnTo>
                <a:lnTo>
                  <a:pt x="892" y="1120"/>
                </a:lnTo>
                <a:lnTo>
                  <a:pt x="890" y="1100"/>
                </a:lnTo>
                <a:lnTo>
                  <a:pt x="881" y="1085"/>
                </a:lnTo>
                <a:lnTo>
                  <a:pt x="881" y="2860"/>
                </a:lnTo>
                <a:lnTo>
                  <a:pt x="867" y="2860"/>
                </a:lnTo>
                <a:lnTo>
                  <a:pt x="871" y="2840"/>
                </a:lnTo>
                <a:lnTo>
                  <a:pt x="877" y="2840"/>
                </a:lnTo>
                <a:lnTo>
                  <a:pt x="881" y="2860"/>
                </a:lnTo>
                <a:lnTo>
                  <a:pt x="881" y="1085"/>
                </a:lnTo>
                <a:lnTo>
                  <a:pt x="878" y="1080"/>
                </a:lnTo>
                <a:lnTo>
                  <a:pt x="874" y="1060"/>
                </a:lnTo>
                <a:lnTo>
                  <a:pt x="860" y="1060"/>
                </a:lnTo>
                <a:lnTo>
                  <a:pt x="854" y="1040"/>
                </a:lnTo>
                <a:lnTo>
                  <a:pt x="805" y="1040"/>
                </a:lnTo>
                <a:lnTo>
                  <a:pt x="802" y="1020"/>
                </a:lnTo>
                <a:lnTo>
                  <a:pt x="756" y="1020"/>
                </a:lnTo>
                <a:lnTo>
                  <a:pt x="753" y="1000"/>
                </a:lnTo>
                <a:lnTo>
                  <a:pt x="707" y="1000"/>
                </a:lnTo>
                <a:lnTo>
                  <a:pt x="707" y="1020"/>
                </a:lnTo>
                <a:lnTo>
                  <a:pt x="688" y="1020"/>
                </a:lnTo>
                <a:lnTo>
                  <a:pt x="683" y="1040"/>
                </a:lnTo>
                <a:lnTo>
                  <a:pt x="645" y="1040"/>
                </a:lnTo>
                <a:lnTo>
                  <a:pt x="645" y="1020"/>
                </a:lnTo>
                <a:lnTo>
                  <a:pt x="531" y="1020"/>
                </a:lnTo>
                <a:lnTo>
                  <a:pt x="524" y="1000"/>
                </a:lnTo>
                <a:lnTo>
                  <a:pt x="627" y="1000"/>
                </a:lnTo>
                <a:lnTo>
                  <a:pt x="631" y="980"/>
                </a:lnTo>
                <a:lnTo>
                  <a:pt x="646" y="980"/>
                </a:lnTo>
                <a:lnTo>
                  <a:pt x="651" y="960"/>
                </a:lnTo>
                <a:lnTo>
                  <a:pt x="666" y="960"/>
                </a:lnTo>
                <a:lnTo>
                  <a:pt x="670" y="940"/>
                </a:lnTo>
                <a:lnTo>
                  <a:pt x="731" y="940"/>
                </a:lnTo>
                <a:lnTo>
                  <a:pt x="736" y="920"/>
                </a:lnTo>
                <a:lnTo>
                  <a:pt x="763" y="920"/>
                </a:lnTo>
                <a:lnTo>
                  <a:pt x="763" y="900"/>
                </a:lnTo>
                <a:lnTo>
                  <a:pt x="736" y="900"/>
                </a:lnTo>
                <a:lnTo>
                  <a:pt x="730" y="880"/>
                </a:lnTo>
                <a:lnTo>
                  <a:pt x="715" y="880"/>
                </a:lnTo>
                <a:lnTo>
                  <a:pt x="717" y="860"/>
                </a:lnTo>
                <a:lnTo>
                  <a:pt x="722" y="840"/>
                </a:lnTo>
                <a:lnTo>
                  <a:pt x="712" y="840"/>
                </a:lnTo>
                <a:lnTo>
                  <a:pt x="718" y="820"/>
                </a:lnTo>
                <a:lnTo>
                  <a:pt x="764" y="820"/>
                </a:lnTo>
                <a:lnTo>
                  <a:pt x="770" y="800"/>
                </a:lnTo>
                <a:lnTo>
                  <a:pt x="775" y="800"/>
                </a:lnTo>
                <a:lnTo>
                  <a:pt x="778" y="780"/>
                </a:lnTo>
                <a:lnTo>
                  <a:pt x="784" y="780"/>
                </a:lnTo>
                <a:lnTo>
                  <a:pt x="784" y="760"/>
                </a:lnTo>
                <a:lnTo>
                  <a:pt x="790" y="760"/>
                </a:lnTo>
                <a:lnTo>
                  <a:pt x="792" y="740"/>
                </a:lnTo>
                <a:lnTo>
                  <a:pt x="791" y="740"/>
                </a:lnTo>
                <a:lnTo>
                  <a:pt x="790" y="720"/>
                </a:lnTo>
                <a:lnTo>
                  <a:pt x="817" y="720"/>
                </a:lnTo>
                <a:lnTo>
                  <a:pt x="819" y="700"/>
                </a:lnTo>
                <a:lnTo>
                  <a:pt x="832" y="700"/>
                </a:lnTo>
                <a:lnTo>
                  <a:pt x="832" y="680"/>
                </a:lnTo>
                <a:lnTo>
                  <a:pt x="838" y="680"/>
                </a:lnTo>
                <a:lnTo>
                  <a:pt x="839" y="660"/>
                </a:lnTo>
                <a:lnTo>
                  <a:pt x="843" y="660"/>
                </a:lnTo>
                <a:lnTo>
                  <a:pt x="843" y="640"/>
                </a:lnTo>
                <a:lnTo>
                  <a:pt x="849" y="640"/>
                </a:lnTo>
                <a:lnTo>
                  <a:pt x="851" y="620"/>
                </a:lnTo>
                <a:lnTo>
                  <a:pt x="861" y="620"/>
                </a:lnTo>
                <a:lnTo>
                  <a:pt x="860" y="600"/>
                </a:lnTo>
                <a:lnTo>
                  <a:pt x="870" y="600"/>
                </a:lnTo>
                <a:lnTo>
                  <a:pt x="870" y="580"/>
                </a:lnTo>
                <a:lnTo>
                  <a:pt x="871" y="580"/>
                </a:lnTo>
                <a:lnTo>
                  <a:pt x="872" y="560"/>
                </a:lnTo>
                <a:lnTo>
                  <a:pt x="871" y="540"/>
                </a:lnTo>
                <a:lnTo>
                  <a:pt x="876" y="540"/>
                </a:lnTo>
                <a:lnTo>
                  <a:pt x="880" y="520"/>
                </a:lnTo>
                <a:lnTo>
                  <a:pt x="886" y="520"/>
                </a:lnTo>
                <a:lnTo>
                  <a:pt x="886" y="500"/>
                </a:lnTo>
                <a:lnTo>
                  <a:pt x="906" y="500"/>
                </a:lnTo>
                <a:lnTo>
                  <a:pt x="906" y="480"/>
                </a:lnTo>
                <a:lnTo>
                  <a:pt x="923" y="480"/>
                </a:lnTo>
                <a:lnTo>
                  <a:pt x="925" y="460"/>
                </a:lnTo>
                <a:lnTo>
                  <a:pt x="926" y="440"/>
                </a:lnTo>
                <a:lnTo>
                  <a:pt x="927" y="440"/>
                </a:lnTo>
                <a:lnTo>
                  <a:pt x="924" y="420"/>
                </a:lnTo>
                <a:lnTo>
                  <a:pt x="923" y="420"/>
                </a:lnTo>
                <a:lnTo>
                  <a:pt x="923" y="400"/>
                </a:lnTo>
                <a:lnTo>
                  <a:pt x="920" y="400"/>
                </a:lnTo>
                <a:lnTo>
                  <a:pt x="918" y="380"/>
                </a:lnTo>
                <a:lnTo>
                  <a:pt x="894" y="380"/>
                </a:lnTo>
                <a:lnTo>
                  <a:pt x="891" y="360"/>
                </a:lnTo>
                <a:lnTo>
                  <a:pt x="844" y="360"/>
                </a:lnTo>
                <a:lnTo>
                  <a:pt x="842" y="380"/>
                </a:lnTo>
                <a:lnTo>
                  <a:pt x="838" y="360"/>
                </a:lnTo>
                <a:lnTo>
                  <a:pt x="812" y="360"/>
                </a:lnTo>
                <a:lnTo>
                  <a:pt x="810" y="380"/>
                </a:lnTo>
                <a:lnTo>
                  <a:pt x="752" y="380"/>
                </a:lnTo>
                <a:lnTo>
                  <a:pt x="752" y="360"/>
                </a:lnTo>
                <a:lnTo>
                  <a:pt x="701" y="360"/>
                </a:lnTo>
                <a:lnTo>
                  <a:pt x="701" y="840"/>
                </a:lnTo>
                <a:lnTo>
                  <a:pt x="689" y="860"/>
                </a:lnTo>
                <a:lnTo>
                  <a:pt x="659" y="860"/>
                </a:lnTo>
                <a:lnTo>
                  <a:pt x="661" y="840"/>
                </a:lnTo>
                <a:lnTo>
                  <a:pt x="701" y="840"/>
                </a:lnTo>
                <a:lnTo>
                  <a:pt x="701" y="360"/>
                </a:lnTo>
                <a:lnTo>
                  <a:pt x="695" y="360"/>
                </a:lnTo>
                <a:lnTo>
                  <a:pt x="687" y="380"/>
                </a:lnTo>
                <a:lnTo>
                  <a:pt x="649" y="380"/>
                </a:lnTo>
                <a:lnTo>
                  <a:pt x="649" y="860"/>
                </a:lnTo>
                <a:lnTo>
                  <a:pt x="648" y="880"/>
                </a:lnTo>
                <a:lnTo>
                  <a:pt x="621" y="880"/>
                </a:lnTo>
                <a:lnTo>
                  <a:pt x="627" y="860"/>
                </a:lnTo>
                <a:lnTo>
                  <a:pt x="649" y="860"/>
                </a:lnTo>
                <a:lnTo>
                  <a:pt x="649" y="380"/>
                </a:lnTo>
                <a:lnTo>
                  <a:pt x="640" y="380"/>
                </a:lnTo>
                <a:lnTo>
                  <a:pt x="638" y="360"/>
                </a:lnTo>
                <a:lnTo>
                  <a:pt x="578" y="360"/>
                </a:lnTo>
                <a:lnTo>
                  <a:pt x="576" y="380"/>
                </a:lnTo>
                <a:lnTo>
                  <a:pt x="545" y="380"/>
                </a:lnTo>
                <a:lnTo>
                  <a:pt x="543" y="400"/>
                </a:lnTo>
                <a:lnTo>
                  <a:pt x="534" y="400"/>
                </a:lnTo>
                <a:lnTo>
                  <a:pt x="533" y="380"/>
                </a:lnTo>
                <a:lnTo>
                  <a:pt x="518" y="380"/>
                </a:lnTo>
                <a:lnTo>
                  <a:pt x="513" y="400"/>
                </a:lnTo>
                <a:lnTo>
                  <a:pt x="462" y="400"/>
                </a:lnTo>
                <a:lnTo>
                  <a:pt x="457" y="420"/>
                </a:lnTo>
                <a:lnTo>
                  <a:pt x="442" y="420"/>
                </a:lnTo>
                <a:lnTo>
                  <a:pt x="441" y="440"/>
                </a:lnTo>
                <a:lnTo>
                  <a:pt x="418" y="440"/>
                </a:lnTo>
                <a:lnTo>
                  <a:pt x="426" y="420"/>
                </a:lnTo>
                <a:lnTo>
                  <a:pt x="438" y="420"/>
                </a:lnTo>
                <a:lnTo>
                  <a:pt x="439" y="400"/>
                </a:lnTo>
                <a:lnTo>
                  <a:pt x="441" y="400"/>
                </a:lnTo>
                <a:lnTo>
                  <a:pt x="446" y="380"/>
                </a:lnTo>
                <a:lnTo>
                  <a:pt x="407" y="380"/>
                </a:lnTo>
                <a:lnTo>
                  <a:pt x="412" y="360"/>
                </a:lnTo>
                <a:lnTo>
                  <a:pt x="475" y="360"/>
                </a:lnTo>
                <a:lnTo>
                  <a:pt x="477" y="340"/>
                </a:lnTo>
                <a:lnTo>
                  <a:pt x="490" y="340"/>
                </a:lnTo>
                <a:lnTo>
                  <a:pt x="494" y="320"/>
                </a:lnTo>
                <a:lnTo>
                  <a:pt x="474" y="320"/>
                </a:lnTo>
                <a:lnTo>
                  <a:pt x="474" y="300"/>
                </a:lnTo>
                <a:lnTo>
                  <a:pt x="464" y="300"/>
                </a:lnTo>
                <a:lnTo>
                  <a:pt x="464" y="296"/>
                </a:lnTo>
                <a:lnTo>
                  <a:pt x="464" y="300"/>
                </a:lnTo>
                <a:lnTo>
                  <a:pt x="462" y="320"/>
                </a:lnTo>
                <a:lnTo>
                  <a:pt x="445" y="320"/>
                </a:lnTo>
                <a:lnTo>
                  <a:pt x="441" y="300"/>
                </a:lnTo>
                <a:lnTo>
                  <a:pt x="464" y="300"/>
                </a:lnTo>
                <a:lnTo>
                  <a:pt x="464" y="296"/>
                </a:lnTo>
                <a:lnTo>
                  <a:pt x="462" y="280"/>
                </a:lnTo>
                <a:lnTo>
                  <a:pt x="443" y="280"/>
                </a:lnTo>
                <a:lnTo>
                  <a:pt x="441" y="260"/>
                </a:lnTo>
                <a:lnTo>
                  <a:pt x="483" y="260"/>
                </a:lnTo>
                <a:lnTo>
                  <a:pt x="489" y="240"/>
                </a:lnTo>
                <a:lnTo>
                  <a:pt x="500" y="240"/>
                </a:lnTo>
                <a:lnTo>
                  <a:pt x="502" y="220"/>
                </a:lnTo>
                <a:lnTo>
                  <a:pt x="527" y="220"/>
                </a:lnTo>
                <a:lnTo>
                  <a:pt x="528" y="200"/>
                </a:lnTo>
                <a:lnTo>
                  <a:pt x="556" y="200"/>
                </a:lnTo>
                <a:lnTo>
                  <a:pt x="559" y="180"/>
                </a:lnTo>
                <a:lnTo>
                  <a:pt x="579" y="180"/>
                </a:lnTo>
                <a:lnTo>
                  <a:pt x="578" y="160"/>
                </a:lnTo>
                <a:lnTo>
                  <a:pt x="596" y="160"/>
                </a:lnTo>
                <a:lnTo>
                  <a:pt x="600" y="140"/>
                </a:lnTo>
                <a:lnTo>
                  <a:pt x="626" y="140"/>
                </a:lnTo>
                <a:lnTo>
                  <a:pt x="635" y="120"/>
                </a:lnTo>
                <a:lnTo>
                  <a:pt x="640" y="120"/>
                </a:lnTo>
                <a:lnTo>
                  <a:pt x="651" y="100"/>
                </a:lnTo>
                <a:lnTo>
                  <a:pt x="652" y="80"/>
                </a:lnTo>
                <a:lnTo>
                  <a:pt x="660" y="80"/>
                </a:lnTo>
                <a:lnTo>
                  <a:pt x="663" y="60"/>
                </a:lnTo>
                <a:lnTo>
                  <a:pt x="646" y="60"/>
                </a:lnTo>
                <a:lnTo>
                  <a:pt x="646" y="40"/>
                </a:lnTo>
                <a:lnTo>
                  <a:pt x="650" y="40"/>
                </a:lnTo>
                <a:lnTo>
                  <a:pt x="651" y="20"/>
                </a:lnTo>
                <a:lnTo>
                  <a:pt x="662" y="20"/>
                </a:lnTo>
                <a:lnTo>
                  <a:pt x="663" y="0"/>
                </a:lnTo>
                <a:lnTo>
                  <a:pt x="606" y="0"/>
                </a:lnTo>
                <a:lnTo>
                  <a:pt x="605" y="20"/>
                </a:lnTo>
                <a:lnTo>
                  <a:pt x="558" y="20"/>
                </a:lnTo>
                <a:lnTo>
                  <a:pt x="556" y="0"/>
                </a:lnTo>
                <a:lnTo>
                  <a:pt x="530" y="0"/>
                </a:lnTo>
                <a:lnTo>
                  <a:pt x="528" y="20"/>
                </a:lnTo>
                <a:lnTo>
                  <a:pt x="455" y="20"/>
                </a:lnTo>
                <a:lnTo>
                  <a:pt x="451" y="40"/>
                </a:lnTo>
                <a:lnTo>
                  <a:pt x="448" y="40"/>
                </a:lnTo>
                <a:lnTo>
                  <a:pt x="442" y="20"/>
                </a:lnTo>
                <a:lnTo>
                  <a:pt x="435" y="40"/>
                </a:lnTo>
                <a:lnTo>
                  <a:pt x="396" y="40"/>
                </a:lnTo>
                <a:lnTo>
                  <a:pt x="396" y="380"/>
                </a:lnTo>
                <a:lnTo>
                  <a:pt x="393" y="400"/>
                </a:lnTo>
                <a:lnTo>
                  <a:pt x="373" y="400"/>
                </a:lnTo>
                <a:lnTo>
                  <a:pt x="378" y="380"/>
                </a:lnTo>
                <a:lnTo>
                  <a:pt x="396" y="380"/>
                </a:lnTo>
                <a:lnTo>
                  <a:pt x="396" y="40"/>
                </a:lnTo>
                <a:lnTo>
                  <a:pt x="388" y="40"/>
                </a:lnTo>
                <a:lnTo>
                  <a:pt x="387" y="60"/>
                </a:lnTo>
                <a:lnTo>
                  <a:pt x="375" y="60"/>
                </a:lnTo>
                <a:lnTo>
                  <a:pt x="371" y="80"/>
                </a:lnTo>
                <a:lnTo>
                  <a:pt x="369" y="60"/>
                </a:lnTo>
                <a:lnTo>
                  <a:pt x="371" y="60"/>
                </a:lnTo>
                <a:lnTo>
                  <a:pt x="378" y="40"/>
                </a:lnTo>
                <a:lnTo>
                  <a:pt x="374" y="40"/>
                </a:lnTo>
                <a:lnTo>
                  <a:pt x="367" y="20"/>
                </a:lnTo>
                <a:lnTo>
                  <a:pt x="347" y="20"/>
                </a:lnTo>
                <a:lnTo>
                  <a:pt x="343" y="40"/>
                </a:lnTo>
                <a:lnTo>
                  <a:pt x="344" y="40"/>
                </a:lnTo>
                <a:lnTo>
                  <a:pt x="338" y="60"/>
                </a:lnTo>
                <a:lnTo>
                  <a:pt x="323" y="60"/>
                </a:lnTo>
                <a:lnTo>
                  <a:pt x="321" y="80"/>
                </a:lnTo>
                <a:lnTo>
                  <a:pt x="317" y="80"/>
                </a:lnTo>
                <a:lnTo>
                  <a:pt x="316" y="60"/>
                </a:lnTo>
                <a:lnTo>
                  <a:pt x="317" y="60"/>
                </a:lnTo>
                <a:lnTo>
                  <a:pt x="320" y="40"/>
                </a:lnTo>
                <a:lnTo>
                  <a:pt x="329" y="40"/>
                </a:lnTo>
                <a:lnTo>
                  <a:pt x="325" y="20"/>
                </a:lnTo>
                <a:lnTo>
                  <a:pt x="310" y="20"/>
                </a:lnTo>
                <a:lnTo>
                  <a:pt x="310" y="40"/>
                </a:lnTo>
                <a:lnTo>
                  <a:pt x="297" y="40"/>
                </a:lnTo>
                <a:lnTo>
                  <a:pt x="297" y="20"/>
                </a:lnTo>
                <a:lnTo>
                  <a:pt x="276" y="20"/>
                </a:lnTo>
                <a:lnTo>
                  <a:pt x="272" y="0"/>
                </a:lnTo>
                <a:lnTo>
                  <a:pt x="264" y="0"/>
                </a:lnTo>
                <a:lnTo>
                  <a:pt x="264" y="20"/>
                </a:lnTo>
                <a:lnTo>
                  <a:pt x="266" y="20"/>
                </a:lnTo>
                <a:lnTo>
                  <a:pt x="260" y="40"/>
                </a:lnTo>
                <a:lnTo>
                  <a:pt x="240" y="40"/>
                </a:lnTo>
                <a:lnTo>
                  <a:pt x="237" y="60"/>
                </a:lnTo>
                <a:lnTo>
                  <a:pt x="249" y="60"/>
                </a:lnTo>
                <a:lnTo>
                  <a:pt x="250" y="80"/>
                </a:lnTo>
                <a:lnTo>
                  <a:pt x="240" y="80"/>
                </a:lnTo>
                <a:lnTo>
                  <a:pt x="242" y="100"/>
                </a:lnTo>
                <a:lnTo>
                  <a:pt x="224" y="100"/>
                </a:lnTo>
                <a:lnTo>
                  <a:pt x="223" y="120"/>
                </a:lnTo>
                <a:lnTo>
                  <a:pt x="221" y="120"/>
                </a:lnTo>
                <a:lnTo>
                  <a:pt x="221" y="140"/>
                </a:lnTo>
                <a:lnTo>
                  <a:pt x="226" y="140"/>
                </a:lnTo>
                <a:lnTo>
                  <a:pt x="224" y="160"/>
                </a:lnTo>
                <a:lnTo>
                  <a:pt x="194" y="160"/>
                </a:lnTo>
                <a:lnTo>
                  <a:pt x="193" y="180"/>
                </a:lnTo>
                <a:lnTo>
                  <a:pt x="202" y="180"/>
                </a:lnTo>
                <a:lnTo>
                  <a:pt x="201" y="200"/>
                </a:lnTo>
                <a:lnTo>
                  <a:pt x="198" y="200"/>
                </a:lnTo>
                <a:lnTo>
                  <a:pt x="196" y="220"/>
                </a:lnTo>
                <a:lnTo>
                  <a:pt x="181" y="220"/>
                </a:lnTo>
                <a:lnTo>
                  <a:pt x="185" y="240"/>
                </a:lnTo>
                <a:lnTo>
                  <a:pt x="193" y="240"/>
                </a:lnTo>
                <a:lnTo>
                  <a:pt x="201" y="260"/>
                </a:lnTo>
                <a:lnTo>
                  <a:pt x="218" y="260"/>
                </a:lnTo>
                <a:lnTo>
                  <a:pt x="217" y="280"/>
                </a:lnTo>
                <a:lnTo>
                  <a:pt x="230" y="280"/>
                </a:lnTo>
                <a:lnTo>
                  <a:pt x="236" y="300"/>
                </a:lnTo>
                <a:lnTo>
                  <a:pt x="240" y="300"/>
                </a:lnTo>
                <a:lnTo>
                  <a:pt x="240" y="320"/>
                </a:lnTo>
                <a:lnTo>
                  <a:pt x="231" y="300"/>
                </a:lnTo>
                <a:lnTo>
                  <a:pt x="229" y="300"/>
                </a:lnTo>
                <a:lnTo>
                  <a:pt x="229" y="800"/>
                </a:lnTo>
                <a:lnTo>
                  <a:pt x="223" y="820"/>
                </a:lnTo>
                <a:lnTo>
                  <a:pt x="217" y="820"/>
                </a:lnTo>
                <a:lnTo>
                  <a:pt x="211" y="840"/>
                </a:lnTo>
                <a:lnTo>
                  <a:pt x="203" y="840"/>
                </a:lnTo>
                <a:lnTo>
                  <a:pt x="204" y="820"/>
                </a:lnTo>
                <a:lnTo>
                  <a:pt x="216" y="820"/>
                </a:lnTo>
                <a:lnTo>
                  <a:pt x="221" y="800"/>
                </a:lnTo>
                <a:lnTo>
                  <a:pt x="229" y="800"/>
                </a:lnTo>
                <a:lnTo>
                  <a:pt x="229" y="300"/>
                </a:lnTo>
                <a:lnTo>
                  <a:pt x="219" y="300"/>
                </a:lnTo>
                <a:lnTo>
                  <a:pt x="216" y="280"/>
                </a:lnTo>
                <a:lnTo>
                  <a:pt x="207" y="280"/>
                </a:lnTo>
                <a:lnTo>
                  <a:pt x="208" y="300"/>
                </a:lnTo>
                <a:lnTo>
                  <a:pt x="202" y="300"/>
                </a:lnTo>
                <a:lnTo>
                  <a:pt x="202" y="740"/>
                </a:lnTo>
                <a:lnTo>
                  <a:pt x="196" y="740"/>
                </a:lnTo>
                <a:lnTo>
                  <a:pt x="187" y="720"/>
                </a:lnTo>
                <a:lnTo>
                  <a:pt x="202" y="740"/>
                </a:lnTo>
                <a:lnTo>
                  <a:pt x="202" y="300"/>
                </a:lnTo>
                <a:lnTo>
                  <a:pt x="185" y="300"/>
                </a:lnTo>
                <a:lnTo>
                  <a:pt x="183" y="280"/>
                </a:lnTo>
                <a:lnTo>
                  <a:pt x="180" y="280"/>
                </a:lnTo>
                <a:lnTo>
                  <a:pt x="178" y="260"/>
                </a:lnTo>
                <a:lnTo>
                  <a:pt x="174" y="260"/>
                </a:lnTo>
                <a:lnTo>
                  <a:pt x="171" y="280"/>
                </a:lnTo>
                <a:lnTo>
                  <a:pt x="164" y="280"/>
                </a:lnTo>
                <a:lnTo>
                  <a:pt x="165" y="300"/>
                </a:lnTo>
                <a:lnTo>
                  <a:pt x="156" y="300"/>
                </a:lnTo>
                <a:lnTo>
                  <a:pt x="156" y="480"/>
                </a:lnTo>
                <a:lnTo>
                  <a:pt x="150" y="500"/>
                </a:lnTo>
                <a:lnTo>
                  <a:pt x="102" y="500"/>
                </a:lnTo>
                <a:lnTo>
                  <a:pt x="106" y="480"/>
                </a:lnTo>
                <a:lnTo>
                  <a:pt x="117" y="480"/>
                </a:lnTo>
                <a:lnTo>
                  <a:pt x="121" y="460"/>
                </a:lnTo>
                <a:lnTo>
                  <a:pt x="129" y="460"/>
                </a:lnTo>
                <a:lnTo>
                  <a:pt x="129" y="480"/>
                </a:lnTo>
                <a:lnTo>
                  <a:pt x="156" y="480"/>
                </a:lnTo>
                <a:lnTo>
                  <a:pt x="156" y="300"/>
                </a:lnTo>
                <a:lnTo>
                  <a:pt x="144" y="300"/>
                </a:lnTo>
                <a:lnTo>
                  <a:pt x="142" y="280"/>
                </a:lnTo>
                <a:lnTo>
                  <a:pt x="140" y="280"/>
                </a:lnTo>
                <a:lnTo>
                  <a:pt x="140" y="420"/>
                </a:lnTo>
                <a:lnTo>
                  <a:pt x="134" y="420"/>
                </a:lnTo>
                <a:lnTo>
                  <a:pt x="138" y="400"/>
                </a:lnTo>
                <a:lnTo>
                  <a:pt x="140" y="420"/>
                </a:lnTo>
                <a:lnTo>
                  <a:pt x="140" y="280"/>
                </a:lnTo>
                <a:lnTo>
                  <a:pt x="126" y="280"/>
                </a:lnTo>
                <a:lnTo>
                  <a:pt x="126" y="300"/>
                </a:lnTo>
                <a:lnTo>
                  <a:pt x="131" y="300"/>
                </a:lnTo>
                <a:lnTo>
                  <a:pt x="131" y="320"/>
                </a:lnTo>
                <a:lnTo>
                  <a:pt x="115" y="320"/>
                </a:lnTo>
                <a:lnTo>
                  <a:pt x="111" y="300"/>
                </a:lnTo>
                <a:lnTo>
                  <a:pt x="82" y="300"/>
                </a:lnTo>
                <a:lnTo>
                  <a:pt x="82" y="320"/>
                </a:lnTo>
                <a:lnTo>
                  <a:pt x="90" y="320"/>
                </a:lnTo>
                <a:lnTo>
                  <a:pt x="91" y="340"/>
                </a:lnTo>
                <a:lnTo>
                  <a:pt x="108" y="340"/>
                </a:lnTo>
                <a:lnTo>
                  <a:pt x="109" y="360"/>
                </a:lnTo>
                <a:lnTo>
                  <a:pt x="76" y="360"/>
                </a:lnTo>
                <a:lnTo>
                  <a:pt x="72" y="380"/>
                </a:lnTo>
                <a:lnTo>
                  <a:pt x="98" y="380"/>
                </a:lnTo>
                <a:lnTo>
                  <a:pt x="99" y="400"/>
                </a:lnTo>
                <a:lnTo>
                  <a:pt x="104" y="420"/>
                </a:lnTo>
                <a:lnTo>
                  <a:pt x="91" y="420"/>
                </a:lnTo>
                <a:lnTo>
                  <a:pt x="88" y="400"/>
                </a:lnTo>
                <a:lnTo>
                  <a:pt x="75" y="400"/>
                </a:lnTo>
                <a:lnTo>
                  <a:pt x="75" y="420"/>
                </a:lnTo>
                <a:lnTo>
                  <a:pt x="72" y="420"/>
                </a:lnTo>
                <a:lnTo>
                  <a:pt x="70" y="440"/>
                </a:lnTo>
                <a:lnTo>
                  <a:pt x="66" y="440"/>
                </a:lnTo>
                <a:lnTo>
                  <a:pt x="69" y="460"/>
                </a:lnTo>
                <a:lnTo>
                  <a:pt x="80" y="460"/>
                </a:lnTo>
                <a:lnTo>
                  <a:pt x="78" y="480"/>
                </a:lnTo>
                <a:lnTo>
                  <a:pt x="82" y="480"/>
                </a:lnTo>
                <a:lnTo>
                  <a:pt x="85" y="500"/>
                </a:lnTo>
                <a:lnTo>
                  <a:pt x="88" y="480"/>
                </a:lnTo>
                <a:lnTo>
                  <a:pt x="90" y="500"/>
                </a:lnTo>
                <a:lnTo>
                  <a:pt x="100" y="500"/>
                </a:lnTo>
                <a:lnTo>
                  <a:pt x="98" y="520"/>
                </a:lnTo>
                <a:lnTo>
                  <a:pt x="160" y="520"/>
                </a:lnTo>
                <a:lnTo>
                  <a:pt x="159" y="540"/>
                </a:lnTo>
                <a:lnTo>
                  <a:pt x="146" y="540"/>
                </a:lnTo>
                <a:lnTo>
                  <a:pt x="146" y="580"/>
                </a:lnTo>
                <a:lnTo>
                  <a:pt x="145" y="600"/>
                </a:lnTo>
                <a:lnTo>
                  <a:pt x="130" y="600"/>
                </a:lnTo>
                <a:lnTo>
                  <a:pt x="128" y="580"/>
                </a:lnTo>
                <a:lnTo>
                  <a:pt x="146" y="580"/>
                </a:lnTo>
                <a:lnTo>
                  <a:pt x="146" y="540"/>
                </a:lnTo>
                <a:lnTo>
                  <a:pt x="124" y="540"/>
                </a:lnTo>
                <a:lnTo>
                  <a:pt x="121" y="560"/>
                </a:lnTo>
                <a:lnTo>
                  <a:pt x="118" y="560"/>
                </a:lnTo>
                <a:lnTo>
                  <a:pt x="120" y="580"/>
                </a:lnTo>
                <a:lnTo>
                  <a:pt x="116" y="580"/>
                </a:lnTo>
                <a:lnTo>
                  <a:pt x="116" y="640"/>
                </a:lnTo>
                <a:lnTo>
                  <a:pt x="100" y="640"/>
                </a:lnTo>
                <a:lnTo>
                  <a:pt x="95" y="620"/>
                </a:lnTo>
                <a:lnTo>
                  <a:pt x="114" y="620"/>
                </a:lnTo>
                <a:lnTo>
                  <a:pt x="116" y="640"/>
                </a:lnTo>
                <a:lnTo>
                  <a:pt x="116" y="580"/>
                </a:lnTo>
                <a:lnTo>
                  <a:pt x="112" y="580"/>
                </a:lnTo>
                <a:lnTo>
                  <a:pt x="96" y="580"/>
                </a:lnTo>
                <a:lnTo>
                  <a:pt x="99" y="600"/>
                </a:lnTo>
                <a:lnTo>
                  <a:pt x="82" y="600"/>
                </a:lnTo>
                <a:lnTo>
                  <a:pt x="82" y="620"/>
                </a:lnTo>
                <a:lnTo>
                  <a:pt x="64" y="620"/>
                </a:lnTo>
                <a:lnTo>
                  <a:pt x="62" y="640"/>
                </a:lnTo>
                <a:lnTo>
                  <a:pt x="69" y="640"/>
                </a:lnTo>
                <a:lnTo>
                  <a:pt x="68" y="660"/>
                </a:lnTo>
                <a:lnTo>
                  <a:pt x="79" y="660"/>
                </a:lnTo>
                <a:lnTo>
                  <a:pt x="72" y="680"/>
                </a:lnTo>
                <a:lnTo>
                  <a:pt x="89" y="680"/>
                </a:lnTo>
                <a:lnTo>
                  <a:pt x="92" y="700"/>
                </a:lnTo>
                <a:lnTo>
                  <a:pt x="73" y="700"/>
                </a:lnTo>
                <a:lnTo>
                  <a:pt x="77" y="720"/>
                </a:lnTo>
                <a:lnTo>
                  <a:pt x="65" y="720"/>
                </a:lnTo>
                <a:lnTo>
                  <a:pt x="65" y="740"/>
                </a:lnTo>
                <a:lnTo>
                  <a:pt x="59" y="740"/>
                </a:lnTo>
                <a:lnTo>
                  <a:pt x="55" y="720"/>
                </a:lnTo>
                <a:lnTo>
                  <a:pt x="2" y="720"/>
                </a:lnTo>
                <a:lnTo>
                  <a:pt x="3" y="740"/>
                </a:lnTo>
                <a:lnTo>
                  <a:pt x="0" y="740"/>
                </a:lnTo>
                <a:lnTo>
                  <a:pt x="0" y="760"/>
                </a:lnTo>
                <a:lnTo>
                  <a:pt x="44" y="760"/>
                </a:lnTo>
                <a:lnTo>
                  <a:pt x="43" y="780"/>
                </a:lnTo>
                <a:lnTo>
                  <a:pt x="47" y="780"/>
                </a:lnTo>
                <a:lnTo>
                  <a:pt x="49" y="800"/>
                </a:lnTo>
                <a:lnTo>
                  <a:pt x="82" y="800"/>
                </a:lnTo>
                <a:lnTo>
                  <a:pt x="86" y="820"/>
                </a:lnTo>
                <a:lnTo>
                  <a:pt x="122" y="820"/>
                </a:lnTo>
                <a:lnTo>
                  <a:pt x="124" y="800"/>
                </a:lnTo>
                <a:lnTo>
                  <a:pt x="137" y="800"/>
                </a:lnTo>
                <a:lnTo>
                  <a:pt x="141" y="780"/>
                </a:lnTo>
                <a:lnTo>
                  <a:pt x="162" y="780"/>
                </a:lnTo>
                <a:lnTo>
                  <a:pt x="163" y="760"/>
                </a:lnTo>
                <a:lnTo>
                  <a:pt x="174" y="760"/>
                </a:lnTo>
                <a:lnTo>
                  <a:pt x="178" y="740"/>
                </a:lnTo>
                <a:lnTo>
                  <a:pt x="195" y="740"/>
                </a:lnTo>
                <a:lnTo>
                  <a:pt x="196" y="760"/>
                </a:lnTo>
                <a:lnTo>
                  <a:pt x="176" y="760"/>
                </a:lnTo>
                <a:lnTo>
                  <a:pt x="176" y="780"/>
                </a:lnTo>
                <a:lnTo>
                  <a:pt x="168" y="780"/>
                </a:lnTo>
                <a:lnTo>
                  <a:pt x="167" y="800"/>
                </a:lnTo>
                <a:lnTo>
                  <a:pt x="173" y="800"/>
                </a:lnTo>
                <a:lnTo>
                  <a:pt x="182" y="820"/>
                </a:lnTo>
                <a:lnTo>
                  <a:pt x="156" y="820"/>
                </a:lnTo>
                <a:lnTo>
                  <a:pt x="157" y="840"/>
                </a:lnTo>
                <a:lnTo>
                  <a:pt x="148" y="840"/>
                </a:lnTo>
                <a:lnTo>
                  <a:pt x="148" y="860"/>
                </a:lnTo>
                <a:lnTo>
                  <a:pt x="138" y="860"/>
                </a:lnTo>
                <a:lnTo>
                  <a:pt x="137" y="880"/>
                </a:lnTo>
                <a:lnTo>
                  <a:pt x="126" y="880"/>
                </a:lnTo>
                <a:lnTo>
                  <a:pt x="126" y="900"/>
                </a:lnTo>
                <a:lnTo>
                  <a:pt x="126" y="920"/>
                </a:lnTo>
                <a:lnTo>
                  <a:pt x="132" y="920"/>
                </a:lnTo>
                <a:lnTo>
                  <a:pt x="139" y="920"/>
                </a:lnTo>
                <a:lnTo>
                  <a:pt x="131" y="940"/>
                </a:lnTo>
                <a:lnTo>
                  <a:pt x="132" y="920"/>
                </a:lnTo>
                <a:lnTo>
                  <a:pt x="130" y="940"/>
                </a:lnTo>
                <a:lnTo>
                  <a:pt x="121" y="940"/>
                </a:lnTo>
                <a:lnTo>
                  <a:pt x="120" y="960"/>
                </a:lnTo>
                <a:lnTo>
                  <a:pt x="126" y="960"/>
                </a:lnTo>
                <a:lnTo>
                  <a:pt x="133" y="940"/>
                </a:lnTo>
                <a:lnTo>
                  <a:pt x="142" y="940"/>
                </a:lnTo>
                <a:lnTo>
                  <a:pt x="142" y="960"/>
                </a:lnTo>
                <a:lnTo>
                  <a:pt x="131" y="960"/>
                </a:lnTo>
                <a:lnTo>
                  <a:pt x="130" y="980"/>
                </a:lnTo>
                <a:lnTo>
                  <a:pt x="113" y="980"/>
                </a:lnTo>
                <a:lnTo>
                  <a:pt x="111" y="1000"/>
                </a:lnTo>
                <a:lnTo>
                  <a:pt x="120" y="1000"/>
                </a:lnTo>
                <a:lnTo>
                  <a:pt x="120" y="1020"/>
                </a:lnTo>
                <a:lnTo>
                  <a:pt x="112" y="1020"/>
                </a:lnTo>
                <a:lnTo>
                  <a:pt x="109" y="1040"/>
                </a:lnTo>
                <a:lnTo>
                  <a:pt x="120" y="1040"/>
                </a:lnTo>
                <a:lnTo>
                  <a:pt x="119" y="1060"/>
                </a:lnTo>
                <a:lnTo>
                  <a:pt x="111" y="1060"/>
                </a:lnTo>
                <a:lnTo>
                  <a:pt x="111" y="1080"/>
                </a:lnTo>
                <a:lnTo>
                  <a:pt x="106" y="1080"/>
                </a:lnTo>
                <a:lnTo>
                  <a:pt x="111" y="1100"/>
                </a:lnTo>
                <a:lnTo>
                  <a:pt x="116" y="1080"/>
                </a:lnTo>
                <a:lnTo>
                  <a:pt x="122" y="1100"/>
                </a:lnTo>
                <a:lnTo>
                  <a:pt x="123" y="1100"/>
                </a:lnTo>
                <a:lnTo>
                  <a:pt x="118" y="1120"/>
                </a:lnTo>
                <a:lnTo>
                  <a:pt x="109" y="1120"/>
                </a:lnTo>
                <a:lnTo>
                  <a:pt x="106" y="1140"/>
                </a:lnTo>
                <a:lnTo>
                  <a:pt x="104" y="1140"/>
                </a:lnTo>
                <a:lnTo>
                  <a:pt x="101" y="1160"/>
                </a:lnTo>
                <a:lnTo>
                  <a:pt x="97" y="1160"/>
                </a:lnTo>
                <a:lnTo>
                  <a:pt x="98" y="1180"/>
                </a:lnTo>
                <a:lnTo>
                  <a:pt x="93" y="1180"/>
                </a:lnTo>
                <a:lnTo>
                  <a:pt x="86" y="1200"/>
                </a:lnTo>
                <a:lnTo>
                  <a:pt x="87" y="1200"/>
                </a:lnTo>
                <a:lnTo>
                  <a:pt x="88" y="1220"/>
                </a:lnTo>
                <a:lnTo>
                  <a:pt x="83" y="1220"/>
                </a:lnTo>
                <a:lnTo>
                  <a:pt x="80" y="1240"/>
                </a:lnTo>
                <a:lnTo>
                  <a:pt x="75" y="1240"/>
                </a:lnTo>
                <a:lnTo>
                  <a:pt x="74" y="1260"/>
                </a:lnTo>
                <a:lnTo>
                  <a:pt x="79" y="1260"/>
                </a:lnTo>
                <a:lnTo>
                  <a:pt x="80" y="1280"/>
                </a:lnTo>
                <a:lnTo>
                  <a:pt x="94" y="1280"/>
                </a:lnTo>
                <a:lnTo>
                  <a:pt x="98" y="1260"/>
                </a:lnTo>
                <a:lnTo>
                  <a:pt x="105" y="1260"/>
                </a:lnTo>
                <a:lnTo>
                  <a:pt x="106" y="1280"/>
                </a:lnTo>
                <a:lnTo>
                  <a:pt x="112" y="1280"/>
                </a:lnTo>
                <a:lnTo>
                  <a:pt x="115" y="1260"/>
                </a:lnTo>
                <a:lnTo>
                  <a:pt x="133" y="1260"/>
                </a:lnTo>
                <a:lnTo>
                  <a:pt x="134" y="1240"/>
                </a:lnTo>
                <a:lnTo>
                  <a:pt x="124" y="1240"/>
                </a:lnTo>
                <a:lnTo>
                  <a:pt x="122" y="1220"/>
                </a:lnTo>
                <a:lnTo>
                  <a:pt x="131" y="1220"/>
                </a:lnTo>
                <a:lnTo>
                  <a:pt x="134" y="1200"/>
                </a:lnTo>
                <a:lnTo>
                  <a:pt x="140" y="1200"/>
                </a:lnTo>
                <a:lnTo>
                  <a:pt x="140" y="1180"/>
                </a:lnTo>
                <a:lnTo>
                  <a:pt x="141" y="1180"/>
                </a:lnTo>
                <a:lnTo>
                  <a:pt x="143" y="1160"/>
                </a:lnTo>
                <a:lnTo>
                  <a:pt x="146" y="1160"/>
                </a:lnTo>
                <a:lnTo>
                  <a:pt x="147" y="1140"/>
                </a:lnTo>
                <a:lnTo>
                  <a:pt x="148" y="1140"/>
                </a:lnTo>
                <a:lnTo>
                  <a:pt x="150" y="1120"/>
                </a:lnTo>
                <a:lnTo>
                  <a:pt x="152" y="1100"/>
                </a:lnTo>
                <a:lnTo>
                  <a:pt x="176" y="1100"/>
                </a:lnTo>
                <a:lnTo>
                  <a:pt x="177" y="1080"/>
                </a:lnTo>
                <a:lnTo>
                  <a:pt x="169" y="1080"/>
                </a:lnTo>
                <a:lnTo>
                  <a:pt x="162" y="1060"/>
                </a:lnTo>
                <a:lnTo>
                  <a:pt x="152" y="1060"/>
                </a:lnTo>
                <a:lnTo>
                  <a:pt x="148" y="1040"/>
                </a:lnTo>
                <a:lnTo>
                  <a:pt x="148" y="1020"/>
                </a:lnTo>
                <a:lnTo>
                  <a:pt x="152" y="1000"/>
                </a:lnTo>
                <a:lnTo>
                  <a:pt x="179" y="1000"/>
                </a:lnTo>
                <a:lnTo>
                  <a:pt x="185" y="980"/>
                </a:lnTo>
                <a:lnTo>
                  <a:pt x="195" y="980"/>
                </a:lnTo>
                <a:lnTo>
                  <a:pt x="196" y="960"/>
                </a:lnTo>
                <a:lnTo>
                  <a:pt x="210" y="960"/>
                </a:lnTo>
                <a:lnTo>
                  <a:pt x="215" y="940"/>
                </a:lnTo>
                <a:lnTo>
                  <a:pt x="230" y="940"/>
                </a:lnTo>
                <a:lnTo>
                  <a:pt x="232" y="920"/>
                </a:lnTo>
                <a:lnTo>
                  <a:pt x="250" y="920"/>
                </a:lnTo>
                <a:lnTo>
                  <a:pt x="247" y="940"/>
                </a:lnTo>
                <a:lnTo>
                  <a:pt x="234" y="940"/>
                </a:lnTo>
                <a:lnTo>
                  <a:pt x="230" y="960"/>
                </a:lnTo>
                <a:lnTo>
                  <a:pt x="215" y="960"/>
                </a:lnTo>
                <a:lnTo>
                  <a:pt x="212" y="980"/>
                </a:lnTo>
                <a:lnTo>
                  <a:pt x="200" y="980"/>
                </a:lnTo>
                <a:lnTo>
                  <a:pt x="199" y="1000"/>
                </a:lnTo>
                <a:lnTo>
                  <a:pt x="185" y="1000"/>
                </a:lnTo>
                <a:lnTo>
                  <a:pt x="183" y="1020"/>
                </a:lnTo>
                <a:lnTo>
                  <a:pt x="166" y="1020"/>
                </a:lnTo>
                <a:lnTo>
                  <a:pt x="165" y="1040"/>
                </a:lnTo>
                <a:lnTo>
                  <a:pt x="166" y="1040"/>
                </a:lnTo>
                <a:lnTo>
                  <a:pt x="166" y="1060"/>
                </a:lnTo>
                <a:lnTo>
                  <a:pt x="179" y="1060"/>
                </a:lnTo>
                <a:lnTo>
                  <a:pt x="182" y="1080"/>
                </a:lnTo>
                <a:lnTo>
                  <a:pt x="197" y="1080"/>
                </a:lnTo>
                <a:lnTo>
                  <a:pt x="195" y="1060"/>
                </a:lnTo>
                <a:lnTo>
                  <a:pt x="189" y="1040"/>
                </a:lnTo>
                <a:lnTo>
                  <a:pt x="206" y="1040"/>
                </a:lnTo>
                <a:lnTo>
                  <a:pt x="232" y="1040"/>
                </a:lnTo>
                <a:lnTo>
                  <a:pt x="235" y="1060"/>
                </a:lnTo>
                <a:lnTo>
                  <a:pt x="247" y="1060"/>
                </a:lnTo>
                <a:lnTo>
                  <a:pt x="248" y="1040"/>
                </a:lnTo>
                <a:lnTo>
                  <a:pt x="254" y="1040"/>
                </a:lnTo>
                <a:lnTo>
                  <a:pt x="257" y="1020"/>
                </a:lnTo>
                <a:lnTo>
                  <a:pt x="258" y="1020"/>
                </a:lnTo>
                <a:lnTo>
                  <a:pt x="255" y="1000"/>
                </a:lnTo>
                <a:lnTo>
                  <a:pt x="256" y="1000"/>
                </a:lnTo>
                <a:lnTo>
                  <a:pt x="256" y="980"/>
                </a:lnTo>
                <a:lnTo>
                  <a:pt x="268" y="980"/>
                </a:lnTo>
                <a:lnTo>
                  <a:pt x="266" y="960"/>
                </a:lnTo>
                <a:lnTo>
                  <a:pt x="276" y="960"/>
                </a:lnTo>
                <a:lnTo>
                  <a:pt x="278" y="980"/>
                </a:lnTo>
                <a:lnTo>
                  <a:pt x="280" y="960"/>
                </a:lnTo>
                <a:lnTo>
                  <a:pt x="279" y="960"/>
                </a:lnTo>
                <a:lnTo>
                  <a:pt x="295" y="940"/>
                </a:lnTo>
                <a:lnTo>
                  <a:pt x="296" y="960"/>
                </a:lnTo>
                <a:lnTo>
                  <a:pt x="291" y="980"/>
                </a:lnTo>
                <a:lnTo>
                  <a:pt x="278" y="980"/>
                </a:lnTo>
                <a:lnTo>
                  <a:pt x="273" y="1000"/>
                </a:lnTo>
                <a:lnTo>
                  <a:pt x="278" y="1020"/>
                </a:lnTo>
                <a:lnTo>
                  <a:pt x="305" y="1020"/>
                </a:lnTo>
                <a:lnTo>
                  <a:pt x="309" y="1040"/>
                </a:lnTo>
                <a:lnTo>
                  <a:pt x="264" y="1040"/>
                </a:lnTo>
                <a:lnTo>
                  <a:pt x="264" y="1060"/>
                </a:lnTo>
                <a:lnTo>
                  <a:pt x="267" y="1060"/>
                </a:lnTo>
                <a:lnTo>
                  <a:pt x="267" y="1080"/>
                </a:lnTo>
                <a:lnTo>
                  <a:pt x="273" y="1080"/>
                </a:lnTo>
                <a:lnTo>
                  <a:pt x="272" y="1100"/>
                </a:lnTo>
                <a:lnTo>
                  <a:pt x="269" y="1120"/>
                </a:lnTo>
                <a:lnTo>
                  <a:pt x="266" y="1120"/>
                </a:lnTo>
                <a:lnTo>
                  <a:pt x="270" y="1140"/>
                </a:lnTo>
                <a:lnTo>
                  <a:pt x="280" y="1140"/>
                </a:lnTo>
                <a:lnTo>
                  <a:pt x="281" y="1160"/>
                </a:lnTo>
                <a:lnTo>
                  <a:pt x="309" y="1160"/>
                </a:lnTo>
                <a:lnTo>
                  <a:pt x="313" y="1180"/>
                </a:lnTo>
                <a:lnTo>
                  <a:pt x="316" y="1180"/>
                </a:lnTo>
                <a:lnTo>
                  <a:pt x="315" y="1200"/>
                </a:lnTo>
                <a:lnTo>
                  <a:pt x="321" y="1200"/>
                </a:lnTo>
                <a:lnTo>
                  <a:pt x="320" y="1220"/>
                </a:lnTo>
                <a:lnTo>
                  <a:pt x="310" y="1220"/>
                </a:lnTo>
                <a:lnTo>
                  <a:pt x="302" y="1240"/>
                </a:lnTo>
                <a:lnTo>
                  <a:pt x="290" y="1240"/>
                </a:lnTo>
                <a:lnTo>
                  <a:pt x="287" y="1260"/>
                </a:lnTo>
                <a:lnTo>
                  <a:pt x="279" y="1260"/>
                </a:lnTo>
                <a:lnTo>
                  <a:pt x="280" y="1280"/>
                </a:lnTo>
                <a:lnTo>
                  <a:pt x="263" y="1280"/>
                </a:lnTo>
                <a:lnTo>
                  <a:pt x="265" y="1300"/>
                </a:lnTo>
                <a:lnTo>
                  <a:pt x="260" y="1300"/>
                </a:lnTo>
                <a:lnTo>
                  <a:pt x="255" y="1320"/>
                </a:lnTo>
                <a:lnTo>
                  <a:pt x="244" y="1320"/>
                </a:lnTo>
                <a:lnTo>
                  <a:pt x="242" y="1340"/>
                </a:lnTo>
                <a:lnTo>
                  <a:pt x="235" y="1340"/>
                </a:lnTo>
                <a:lnTo>
                  <a:pt x="235" y="1360"/>
                </a:lnTo>
                <a:lnTo>
                  <a:pt x="230" y="1360"/>
                </a:lnTo>
                <a:lnTo>
                  <a:pt x="230" y="1380"/>
                </a:lnTo>
                <a:lnTo>
                  <a:pt x="206" y="1380"/>
                </a:lnTo>
                <a:lnTo>
                  <a:pt x="203" y="1400"/>
                </a:lnTo>
                <a:lnTo>
                  <a:pt x="205" y="1400"/>
                </a:lnTo>
                <a:lnTo>
                  <a:pt x="205" y="1420"/>
                </a:lnTo>
                <a:lnTo>
                  <a:pt x="206" y="1420"/>
                </a:lnTo>
                <a:lnTo>
                  <a:pt x="206" y="1440"/>
                </a:lnTo>
                <a:lnTo>
                  <a:pt x="220" y="1440"/>
                </a:lnTo>
                <a:lnTo>
                  <a:pt x="227" y="1460"/>
                </a:lnTo>
                <a:lnTo>
                  <a:pt x="230" y="1460"/>
                </a:lnTo>
                <a:lnTo>
                  <a:pt x="237" y="1480"/>
                </a:lnTo>
                <a:lnTo>
                  <a:pt x="247" y="1480"/>
                </a:lnTo>
                <a:lnTo>
                  <a:pt x="247" y="1500"/>
                </a:lnTo>
                <a:lnTo>
                  <a:pt x="249" y="1500"/>
                </a:lnTo>
                <a:lnTo>
                  <a:pt x="252" y="1520"/>
                </a:lnTo>
                <a:lnTo>
                  <a:pt x="269" y="1520"/>
                </a:lnTo>
                <a:lnTo>
                  <a:pt x="266" y="1500"/>
                </a:lnTo>
                <a:lnTo>
                  <a:pt x="262" y="1500"/>
                </a:lnTo>
                <a:lnTo>
                  <a:pt x="261" y="1480"/>
                </a:lnTo>
                <a:lnTo>
                  <a:pt x="253" y="1480"/>
                </a:lnTo>
                <a:lnTo>
                  <a:pt x="252" y="1460"/>
                </a:lnTo>
                <a:lnTo>
                  <a:pt x="251" y="1460"/>
                </a:lnTo>
                <a:lnTo>
                  <a:pt x="257" y="1440"/>
                </a:lnTo>
                <a:lnTo>
                  <a:pt x="292" y="1440"/>
                </a:lnTo>
                <a:lnTo>
                  <a:pt x="293" y="1460"/>
                </a:lnTo>
                <a:lnTo>
                  <a:pt x="325" y="1460"/>
                </a:lnTo>
                <a:lnTo>
                  <a:pt x="329" y="1480"/>
                </a:lnTo>
                <a:lnTo>
                  <a:pt x="340" y="1480"/>
                </a:lnTo>
                <a:lnTo>
                  <a:pt x="343" y="1500"/>
                </a:lnTo>
                <a:lnTo>
                  <a:pt x="372" y="1500"/>
                </a:lnTo>
                <a:lnTo>
                  <a:pt x="372" y="1480"/>
                </a:lnTo>
                <a:lnTo>
                  <a:pt x="375" y="1460"/>
                </a:lnTo>
                <a:lnTo>
                  <a:pt x="369" y="1460"/>
                </a:lnTo>
                <a:lnTo>
                  <a:pt x="365" y="1440"/>
                </a:lnTo>
                <a:lnTo>
                  <a:pt x="413" y="1440"/>
                </a:lnTo>
                <a:lnTo>
                  <a:pt x="412" y="1460"/>
                </a:lnTo>
                <a:lnTo>
                  <a:pt x="428" y="1460"/>
                </a:lnTo>
                <a:lnTo>
                  <a:pt x="430" y="1480"/>
                </a:lnTo>
                <a:lnTo>
                  <a:pt x="434" y="1460"/>
                </a:lnTo>
                <a:lnTo>
                  <a:pt x="436" y="1440"/>
                </a:lnTo>
                <a:lnTo>
                  <a:pt x="452" y="1440"/>
                </a:lnTo>
                <a:lnTo>
                  <a:pt x="451" y="1460"/>
                </a:lnTo>
                <a:lnTo>
                  <a:pt x="482" y="1460"/>
                </a:lnTo>
                <a:lnTo>
                  <a:pt x="484" y="1440"/>
                </a:lnTo>
                <a:lnTo>
                  <a:pt x="533" y="1440"/>
                </a:lnTo>
                <a:lnTo>
                  <a:pt x="537" y="1420"/>
                </a:lnTo>
                <a:lnTo>
                  <a:pt x="545" y="1420"/>
                </a:lnTo>
                <a:lnTo>
                  <a:pt x="545" y="1400"/>
                </a:lnTo>
                <a:lnTo>
                  <a:pt x="544" y="1400"/>
                </a:lnTo>
                <a:lnTo>
                  <a:pt x="544" y="1380"/>
                </a:lnTo>
                <a:lnTo>
                  <a:pt x="555" y="1380"/>
                </a:lnTo>
                <a:lnTo>
                  <a:pt x="559" y="1400"/>
                </a:lnTo>
                <a:lnTo>
                  <a:pt x="650" y="1400"/>
                </a:lnTo>
                <a:lnTo>
                  <a:pt x="655" y="1380"/>
                </a:lnTo>
                <a:lnTo>
                  <a:pt x="656" y="1400"/>
                </a:lnTo>
                <a:lnTo>
                  <a:pt x="668" y="1400"/>
                </a:lnTo>
                <a:lnTo>
                  <a:pt x="667" y="1420"/>
                </a:lnTo>
                <a:lnTo>
                  <a:pt x="576" y="1420"/>
                </a:lnTo>
                <a:lnTo>
                  <a:pt x="576" y="1440"/>
                </a:lnTo>
                <a:lnTo>
                  <a:pt x="580" y="1440"/>
                </a:lnTo>
                <a:lnTo>
                  <a:pt x="579" y="1460"/>
                </a:lnTo>
                <a:lnTo>
                  <a:pt x="576" y="1460"/>
                </a:lnTo>
                <a:lnTo>
                  <a:pt x="572" y="1480"/>
                </a:lnTo>
                <a:lnTo>
                  <a:pt x="564" y="1480"/>
                </a:lnTo>
                <a:lnTo>
                  <a:pt x="558" y="1500"/>
                </a:lnTo>
                <a:lnTo>
                  <a:pt x="554" y="1500"/>
                </a:lnTo>
                <a:lnTo>
                  <a:pt x="554" y="1520"/>
                </a:lnTo>
                <a:lnTo>
                  <a:pt x="551" y="1520"/>
                </a:lnTo>
                <a:lnTo>
                  <a:pt x="547" y="1540"/>
                </a:lnTo>
                <a:lnTo>
                  <a:pt x="543" y="1540"/>
                </a:lnTo>
                <a:lnTo>
                  <a:pt x="543" y="1560"/>
                </a:lnTo>
                <a:lnTo>
                  <a:pt x="538" y="1560"/>
                </a:lnTo>
                <a:lnTo>
                  <a:pt x="537" y="1580"/>
                </a:lnTo>
                <a:lnTo>
                  <a:pt x="553" y="1580"/>
                </a:lnTo>
                <a:lnTo>
                  <a:pt x="557" y="1600"/>
                </a:lnTo>
                <a:lnTo>
                  <a:pt x="566" y="1600"/>
                </a:lnTo>
                <a:lnTo>
                  <a:pt x="570" y="1620"/>
                </a:lnTo>
                <a:lnTo>
                  <a:pt x="578" y="1620"/>
                </a:lnTo>
                <a:lnTo>
                  <a:pt x="577" y="1640"/>
                </a:lnTo>
                <a:lnTo>
                  <a:pt x="580" y="1640"/>
                </a:lnTo>
                <a:lnTo>
                  <a:pt x="582" y="1660"/>
                </a:lnTo>
                <a:lnTo>
                  <a:pt x="587" y="1680"/>
                </a:lnTo>
                <a:lnTo>
                  <a:pt x="617" y="1680"/>
                </a:lnTo>
                <a:lnTo>
                  <a:pt x="618" y="1700"/>
                </a:lnTo>
                <a:lnTo>
                  <a:pt x="613" y="1700"/>
                </a:lnTo>
                <a:lnTo>
                  <a:pt x="615" y="1720"/>
                </a:lnTo>
                <a:lnTo>
                  <a:pt x="622" y="1720"/>
                </a:lnTo>
                <a:lnTo>
                  <a:pt x="623" y="1740"/>
                </a:lnTo>
                <a:lnTo>
                  <a:pt x="632" y="1740"/>
                </a:lnTo>
                <a:lnTo>
                  <a:pt x="632" y="1720"/>
                </a:lnTo>
                <a:lnTo>
                  <a:pt x="638" y="1720"/>
                </a:lnTo>
                <a:lnTo>
                  <a:pt x="639" y="1700"/>
                </a:lnTo>
                <a:lnTo>
                  <a:pt x="657" y="1700"/>
                </a:lnTo>
                <a:lnTo>
                  <a:pt x="657" y="1680"/>
                </a:lnTo>
                <a:lnTo>
                  <a:pt x="705" y="1680"/>
                </a:lnTo>
                <a:lnTo>
                  <a:pt x="708" y="1700"/>
                </a:lnTo>
                <a:lnTo>
                  <a:pt x="713" y="1700"/>
                </a:lnTo>
                <a:lnTo>
                  <a:pt x="713" y="1720"/>
                </a:lnTo>
                <a:lnTo>
                  <a:pt x="697" y="1720"/>
                </a:lnTo>
                <a:lnTo>
                  <a:pt x="691" y="1740"/>
                </a:lnTo>
                <a:lnTo>
                  <a:pt x="715" y="1740"/>
                </a:lnTo>
                <a:lnTo>
                  <a:pt x="712" y="1760"/>
                </a:lnTo>
                <a:lnTo>
                  <a:pt x="704" y="1760"/>
                </a:lnTo>
                <a:lnTo>
                  <a:pt x="704" y="1780"/>
                </a:lnTo>
                <a:lnTo>
                  <a:pt x="654" y="1780"/>
                </a:lnTo>
                <a:lnTo>
                  <a:pt x="660" y="1800"/>
                </a:lnTo>
                <a:lnTo>
                  <a:pt x="656" y="1800"/>
                </a:lnTo>
                <a:lnTo>
                  <a:pt x="651" y="1820"/>
                </a:lnTo>
                <a:lnTo>
                  <a:pt x="656" y="1820"/>
                </a:lnTo>
                <a:lnTo>
                  <a:pt x="657" y="1840"/>
                </a:lnTo>
                <a:lnTo>
                  <a:pt x="708" y="1840"/>
                </a:lnTo>
                <a:lnTo>
                  <a:pt x="708" y="1860"/>
                </a:lnTo>
                <a:lnTo>
                  <a:pt x="666" y="1860"/>
                </a:lnTo>
                <a:lnTo>
                  <a:pt x="662" y="1880"/>
                </a:lnTo>
                <a:lnTo>
                  <a:pt x="654" y="1880"/>
                </a:lnTo>
                <a:lnTo>
                  <a:pt x="647" y="1900"/>
                </a:lnTo>
                <a:lnTo>
                  <a:pt x="652" y="1920"/>
                </a:lnTo>
                <a:lnTo>
                  <a:pt x="662" y="1920"/>
                </a:lnTo>
                <a:lnTo>
                  <a:pt x="665" y="1940"/>
                </a:lnTo>
                <a:lnTo>
                  <a:pt x="669" y="1940"/>
                </a:lnTo>
                <a:lnTo>
                  <a:pt x="670" y="1960"/>
                </a:lnTo>
                <a:lnTo>
                  <a:pt x="626" y="1960"/>
                </a:lnTo>
                <a:lnTo>
                  <a:pt x="630" y="1980"/>
                </a:lnTo>
                <a:lnTo>
                  <a:pt x="643" y="1980"/>
                </a:lnTo>
                <a:lnTo>
                  <a:pt x="643" y="2000"/>
                </a:lnTo>
                <a:lnTo>
                  <a:pt x="652" y="2000"/>
                </a:lnTo>
                <a:lnTo>
                  <a:pt x="652" y="2020"/>
                </a:lnTo>
                <a:lnTo>
                  <a:pt x="638" y="2020"/>
                </a:lnTo>
                <a:lnTo>
                  <a:pt x="635" y="2000"/>
                </a:lnTo>
                <a:lnTo>
                  <a:pt x="616" y="2000"/>
                </a:lnTo>
                <a:lnTo>
                  <a:pt x="611" y="1980"/>
                </a:lnTo>
                <a:lnTo>
                  <a:pt x="485" y="1980"/>
                </a:lnTo>
                <a:lnTo>
                  <a:pt x="485" y="2000"/>
                </a:lnTo>
                <a:lnTo>
                  <a:pt x="439" y="2000"/>
                </a:lnTo>
                <a:lnTo>
                  <a:pt x="434" y="2020"/>
                </a:lnTo>
                <a:lnTo>
                  <a:pt x="421" y="2020"/>
                </a:lnTo>
                <a:lnTo>
                  <a:pt x="419" y="2040"/>
                </a:lnTo>
                <a:lnTo>
                  <a:pt x="398" y="2040"/>
                </a:lnTo>
                <a:lnTo>
                  <a:pt x="396" y="2060"/>
                </a:lnTo>
                <a:lnTo>
                  <a:pt x="380" y="2060"/>
                </a:lnTo>
                <a:lnTo>
                  <a:pt x="380" y="2080"/>
                </a:lnTo>
                <a:lnTo>
                  <a:pt x="372" y="2080"/>
                </a:lnTo>
                <a:lnTo>
                  <a:pt x="368" y="2100"/>
                </a:lnTo>
                <a:lnTo>
                  <a:pt x="349" y="2100"/>
                </a:lnTo>
                <a:lnTo>
                  <a:pt x="347" y="2120"/>
                </a:lnTo>
                <a:lnTo>
                  <a:pt x="319" y="2120"/>
                </a:lnTo>
                <a:lnTo>
                  <a:pt x="316" y="2140"/>
                </a:lnTo>
                <a:lnTo>
                  <a:pt x="302" y="2140"/>
                </a:lnTo>
                <a:lnTo>
                  <a:pt x="299" y="2160"/>
                </a:lnTo>
                <a:lnTo>
                  <a:pt x="343" y="2160"/>
                </a:lnTo>
                <a:lnTo>
                  <a:pt x="346" y="2140"/>
                </a:lnTo>
                <a:lnTo>
                  <a:pt x="386" y="2140"/>
                </a:lnTo>
                <a:lnTo>
                  <a:pt x="391" y="2120"/>
                </a:lnTo>
                <a:lnTo>
                  <a:pt x="408" y="2120"/>
                </a:lnTo>
                <a:lnTo>
                  <a:pt x="413" y="2140"/>
                </a:lnTo>
                <a:lnTo>
                  <a:pt x="421" y="2140"/>
                </a:lnTo>
                <a:lnTo>
                  <a:pt x="422" y="2160"/>
                </a:lnTo>
                <a:lnTo>
                  <a:pt x="423" y="2160"/>
                </a:lnTo>
                <a:lnTo>
                  <a:pt x="425" y="2180"/>
                </a:lnTo>
                <a:lnTo>
                  <a:pt x="434" y="2180"/>
                </a:lnTo>
                <a:lnTo>
                  <a:pt x="434" y="2200"/>
                </a:lnTo>
                <a:lnTo>
                  <a:pt x="436" y="2180"/>
                </a:lnTo>
                <a:lnTo>
                  <a:pt x="440" y="2200"/>
                </a:lnTo>
                <a:lnTo>
                  <a:pt x="447" y="2180"/>
                </a:lnTo>
                <a:lnTo>
                  <a:pt x="449" y="2200"/>
                </a:lnTo>
                <a:lnTo>
                  <a:pt x="440" y="2200"/>
                </a:lnTo>
                <a:lnTo>
                  <a:pt x="434" y="2200"/>
                </a:lnTo>
                <a:lnTo>
                  <a:pt x="430" y="2200"/>
                </a:lnTo>
                <a:lnTo>
                  <a:pt x="429" y="2220"/>
                </a:lnTo>
                <a:lnTo>
                  <a:pt x="429" y="2240"/>
                </a:lnTo>
                <a:lnTo>
                  <a:pt x="463" y="2240"/>
                </a:lnTo>
                <a:lnTo>
                  <a:pt x="458" y="2260"/>
                </a:lnTo>
                <a:lnTo>
                  <a:pt x="439" y="2260"/>
                </a:lnTo>
                <a:lnTo>
                  <a:pt x="440" y="2280"/>
                </a:lnTo>
                <a:lnTo>
                  <a:pt x="439" y="2280"/>
                </a:lnTo>
                <a:lnTo>
                  <a:pt x="435" y="2300"/>
                </a:lnTo>
                <a:lnTo>
                  <a:pt x="433" y="2300"/>
                </a:lnTo>
                <a:lnTo>
                  <a:pt x="427" y="2320"/>
                </a:lnTo>
                <a:lnTo>
                  <a:pt x="416" y="2320"/>
                </a:lnTo>
                <a:lnTo>
                  <a:pt x="413" y="2340"/>
                </a:lnTo>
                <a:lnTo>
                  <a:pt x="396" y="2340"/>
                </a:lnTo>
                <a:lnTo>
                  <a:pt x="395" y="2360"/>
                </a:lnTo>
                <a:lnTo>
                  <a:pt x="362" y="2360"/>
                </a:lnTo>
                <a:lnTo>
                  <a:pt x="359" y="2380"/>
                </a:lnTo>
                <a:lnTo>
                  <a:pt x="306" y="2380"/>
                </a:lnTo>
                <a:lnTo>
                  <a:pt x="304" y="2400"/>
                </a:lnTo>
                <a:lnTo>
                  <a:pt x="279" y="2400"/>
                </a:lnTo>
                <a:lnTo>
                  <a:pt x="275" y="2420"/>
                </a:lnTo>
                <a:lnTo>
                  <a:pt x="210" y="2420"/>
                </a:lnTo>
                <a:lnTo>
                  <a:pt x="208" y="2440"/>
                </a:lnTo>
                <a:lnTo>
                  <a:pt x="196" y="2440"/>
                </a:lnTo>
                <a:lnTo>
                  <a:pt x="195" y="2460"/>
                </a:lnTo>
                <a:lnTo>
                  <a:pt x="179" y="2460"/>
                </a:lnTo>
                <a:lnTo>
                  <a:pt x="185" y="2480"/>
                </a:lnTo>
                <a:lnTo>
                  <a:pt x="211" y="2480"/>
                </a:lnTo>
                <a:lnTo>
                  <a:pt x="211" y="2500"/>
                </a:lnTo>
                <a:lnTo>
                  <a:pt x="185" y="2500"/>
                </a:lnTo>
                <a:lnTo>
                  <a:pt x="185" y="2520"/>
                </a:lnTo>
                <a:lnTo>
                  <a:pt x="194" y="2520"/>
                </a:lnTo>
                <a:lnTo>
                  <a:pt x="194" y="2540"/>
                </a:lnTo>
                <a:lnTo>
                  <a:pt x="234" y="2540"/>
                </a:lnTo>
                <a:lnTo>
                  <a:pt x="236" y="2560"/>
                </a:lnTo>
                <a:lnTo>
                  <a:pt x="253" y="2560"/>
                </a:lnTo>
                <a:lnTo>
                  <a:pt x="253" y="2540"/>
                </a:lnTo>
                <a:lnTo>
                  <a:pt x="301" y="2540"/>
                </a:lnTo>
                <a:lnTo>
                  <a:pt x="304" y="2520"/>
                </a:lnTo>
                <a:lnTo>
                  <a:pt x="365" y="2520"/>
                </a:lnTo>
                <a:lnTo>
                  <a:pt x="374" y="2500"/>
                </a:lnTo>
                <a:lnTo>
                  <a:pt x="374" y="2520"/>
                </a:lnTo>
                <a:lnTo>
                  <a:pt x="375" y="2520"/>
                </a:lnTo>
                <a:lnTo>
                  <a:pt x="377" y="2540"/>
                </a:lnTo>
                <a:lnTo>
                  <a:pt x="379" y="2520"/>
                </a:lnTo>
                <a:lnTo>
                  <a:pt x="382" y="2540"/>
                </a:lnTo>
                <a:lnTo>
                  <a:pt x="427" y="2540"/>
                </a:lnTo>
                <a:lnTo>
                  <a:pt x="427" y="2560"/>
                </a:lnTo>
                <a:lnTo>
                  <a:pt x="383" y="2560"/>
                </a:lnTo>
                <a:lnTo>
                  <a:pt x="384" y="2580"/>
                </a:lnTo>
                <a:lnTo>
                  <a:pt x="448" y="2580"/>
                </a:lnTo>
                <a:lnTo>
                  <a:pt x="451" y="2560"/>
                </a:lnTo>
                <a:lnTo>
                  <a:pt x="486" y="2560"/>
                </a:lnTo>
                <a:lnTo>
                  <a:pt x="491" y="2580"/>
                </a:lnTo>
                <a:lnTo>
                  <a:pt x="498" y="2580"/>
                </a:lnTo>
                <a:lnTo>
                  <a:pt x="497" y="2600"/>
                </a:lnTo>
                <a:lnTo>
                  <a:pt x="507" y="2600"/>
                </a:lnTo>
                <a:lnTo>
                  <a:pt x="509" y="2620"/>
                </a:lnTo>
                <a:lnTo>
                  <a:pt x="541" y="2620"/>
                </a:lnTo>
                <a:lnTo>
                  <a:pt x="543" y="2640"/>
                </a:lnTo>
                <a:lnTo>
                  <a:pt x="604" y="2640"/>
                </a:lnTo>
                <a:lnTo>
                  <a:pt x="607" y="2620"/>
                </a:lnTo>
                <a:lnTo>
                  <a:pt x="611" y="2620"/>
                </a:lnTo>
                <a:lnTo>
                  <a:pt x="613" y="2600"/>
                </a:lnTo>
                <a:lnTo>
                  <a:pt x="665" y="2600"/>
                </a:lnTo>
                <a:lnTo>
                  <a:pt x="671" y="2580"/>
                </a:lnTo>
                <a:lnTo>
                  <a:pt x="732" y="2580"/>
                </a:lnTo>
                <a:lnTo>
                  <a:pt x="737" y="2560"/>
                </a:lnTo>
                <a:lnTo>
                  <a:pt x="753" y="2560"/>
                </a:lnTo>
                <a:lnTo>
                  <a:pt x="752" y="2580"/>
                </a:lnTo>
                <a:lnTo>
                  <a:pt x="738" y="2580"/>
                </a:lnTo>
                <a:lnTo>
                  <a:pt x="732" y="2600"/>
                </a:lnTo>
                <a:lnTo>
                  <a:pt x="710" y="2600"/>
                </a:lnTo>
                <a:lnTo>
                  <a:pt x="705" y="2620"/>
                </a:lnTo>
                <a:lnTo>
                  <a:pt x="689" y="2620"/>
                </a:lnTo>
                <a:lnTo>
                  <a:pt x="683" y="2640"/>
                </a:lnTo>
                <a:lnTo>
                  <a:pt x="669" y="2640"/>
                </a:lnTo>
                <a:lnTo>
                  <a:pt x="667" y="2660"/>
                </a:lnTo>
                <a:lnTo>
                  <a:pt x="661" y="2660"/>
                </a:lnTo>
                <a:lnTo>
                  <a:pt x="663" y="2680"/>
                </a:lnTo>
                <a:lnTo>
                  <a:pt x="661" y="2680"/>
                </a:lnTo>
                <a:lnTo>
                  <a:pt x="659" y="2700"/>
                </a:lnTo>
                <a:lnTo>
                  <a:pt x="562" y="2700"/>
                </a:lnTo>
                <a:lnTo>
                  <a:pt x="553" y="2680"/>
                </a:lnTo>
                <a:lnTo>
                  <a:pt x="454" y="2680"/>
                </a:lnTo>
                <a:lnTo>
                  <a:pt x="451" y="2700"/>
                </a:lnTo>
                <a:lnTo>
                  <a:pt x="400" y="2700"/>
                </a:lnTo>
                <a:lnTo>
                  <a:pt x="397" y="2720"/>
                </a:lnTo>
                <a:lnTo>
                  <a:pt x="395" y="2720"/>
                </a:lnTo>
                <a:lnTo>
                  <a:pt x="395" y="2740"/>
                </a:lnTo>
                <a:lnTo>
                  <a:pt x="383" y="2740"/>
                </a:lnTo>
                <a:lnTo>
                  <a:pt x="379" y="2760"/>
                </a:lnTo>
                <a:lnTo>
                  <a:pt x="335" y="2760"/>
                </a:lnTo>
                <a:lnTo>
                  <a:pt x="334" y="2780"/>
                </a:lnTo>
                <a:lnTo>
                  <a:pt x="325" y="2780"/>
                </a:lnTo>
                <a:lnTo>
                  <a:pt x="325" y="2800"/>
                </a:lnTo>
                <a:lnTo>
                  <a:pt x="328" y="2800"/>
                </a:lnTo>
                <a:lnTo>
                  <a:pt x="325" y="2820"/>
                </a:lnTo>
                <a:lnTo>
                  <a:pt x="326" y="2820"/>
                </a:lnTo>
                <a:lnTo>
                  <a:pt x="317" y="2840"/>
                </a:lnTo>
                <a:lnTo>
                  <a:pt x="306" y="2840"/>
                </a:lnTo>
                <a:lnTo>
                  <a:pt x="304" y="2860"/>
                </a:lnTo>
                <a:lnTo>
                  <a:pt x="291" y="2860"/>
                </a:lnTo>
                <a:lnTo>
                  <a:pt x="287" y="2880"/>
                </a:lnTo>
                <a:lnTo>
                  <a:pt x="245" y="2880"/>
                </a:lnTo>
                <a:lnTo>
                  <a:pt x="245" y="2900"/>
                </a:lnTo>
                <a:lnTo>
                  <a:pt x="249" y="2900"/>
                </a:lnTo>
                <a:lnTo>
                  <a:pt x="251" y="2920"/>
                </a:lnTo>
                <a:lnTo>
                  <a:pt x="234" y="2920"/>
                </a:lnTo>
                <a:lnTo>
                  <a:pt x="233" y="2900"/>
                </a:lnTo>
                <a:lnTo>
                  <a:pt x="219" y="2900"/>
                </a:lnTo>
                <a:lnTo>
                  <a:pt x="220" y="2920"/>
                </a:lnTo>
                <a:lnTo>
                  <a:pt x="225" y="2920"/>
                </a:lnTo>
                <a:lnTo>
                  <a:pt x="224" y="2940"/>
                </a:lnTo>
                <a:lnTo>
                  <a:pt x="204" y="2940"/>
                </a:lnTo>
                <a:lnTo>
                  <a:pt x="200" y="2960"/>
                </a:lnTo>
                <a:lnTo>
                  <a:pt x="198" y="2960"/>
                </a:lnTo>
                <a:lnTo>
                  <a:pt x="190" y="2980"/>
                </a:lnTo>
                <a:lnTo>
                  <a:pt x="189" y="2960"/>
                </a:lnTo>
                <a:lnTo>
                  <a:pt x="186" y="2980"/>
                </a:lnTo>
                <a:lnTo>
                  <a:pt x="168" y="2980"/>
                </a:lnTo>
                <a:lnTo>
                  <a:pt x="163" y="3000"/>
                </a:lnTo>
                <a:lnTo>
                  <a:pt x="140" y="3000"/>
                </a:lnTo>
                <a:lnTo>
                  <a:pt x="139" y="3020"/>
                </a:lnTo>
                <a:lnTo>
                  <a:pt x="130" y="3020"/>
                </a:lnTo>
                <a:lnTo>
                  <a:pt x="124" y="3000"/>
                </a:lnTo>
                <a:lnTo>
                  <a:pt x="107" y="3000"/>
                </a:lnTo>
                <a:lnTo>
                  <a:pt x="100" y="3020"/>
                </a:lnTo>
                <a:lnTo>
                  <a:pt x="78" y="3020"/>
                </a:lnTo>
                <a:lnTo>
                  <a:pt x="76" y="3040"/>
                </a:lnTo>
                <a:lnTo>
                  <a:pt x="71" y="3040"/>
                </a:lnTo>
                <a:lnTo>
                  <a:pt x="74" y="3060"/>
                </a:lnTo>
                <a:lnTo>
                  <a:pt x="107" y="3060"/>
                </a:lnTo>
                <a:lnTo>
                  <a:pt x="112" y="3040"/>
                </a:lnTo>
                <a:lnTo>
                  <a:pt x="139" y="3040"/>
                </a:lnTo>
                <a:lnTo>
                  <a:pt x="147" y="3060"/>
                </a:lnTo>
                <a:lnTo>
                  <a:pt x="165" y="3060"/>
                </a:lnTo>
                <a:lnTo>
                  <a:pt x="166" y="3080"/>
                </a:lnTo>
                <a:lnTo>
                  <a:pt x="220" y="3080"/>
                </a:lnTo>
                <a:lnTo>
                  <a:pt x="219" y="3060"/>
                </a:lnTo>
                <a:lnTo>
                  <a:pt x="210" y="3060"/>
                </a:lnTo>
                <a:lnTo>
                  <a:pt x="207" y="3040"/>
                </a:lnTo>
                <a:lnTo>
                  <a:pt x="216" y="3040"/>
                </a:lnTo>
                <a:lnTo>
                  <a:pt x="216" y="3020"/>
                </a:lnTo>
                <a:lnTo>
                  <a:pt x="226" y="3020"/>
                </a:lnTo>
                <a:lnTo>
                  <a:pt x="225" y="3040"/>
                </a:lnTo>
                <a:lnTo>
                  <a:pt x="230" y="3020"/>
                </a:lnTo>
                <a:lnTo>
                  <a:pt x="270" y="3020"/>
                </a:lnTo>
                <a:lnTo>
                  <a:pt x="271" y="3000"/>
                </a:lnTo>
                <a:lnTo>
                  <a:pt x="279" y="3000"/>
                </a:lnTo>
                <a:lnTo>
                  <a:pt x="279" y="2980"/>
                </a:lnTo>
                <a:lnTo>
                  <a:pt x="343" y="2980"/>
                </a:lnTo>
                <a:lnTo>
                  <a:pt x="345" y="2960"/>
                </a:lnTo>
                <a:lnTo>
                  <a:pt x="375" y="2960"/>
                </a:lnTo>
                <a:lnTo>
                  <a:pt x="378" y="2980"/>
                </a:lnTo>
                <a:lnTo>
                  <a:pt x="465" y="2980"/>
                </a:lnTo>
                <a:lnTo>
                  <a:pt x="469" y="3000"/>
                </a:lnTo>
                <a:lnTo>
                  <a:pt x="480" y="3000"/>
                </a:lnTo>
                <a:lnTo>
                  <a:pt x="484" y="3020"/>
                </a:lnTo>
                <a:lnTo>
                  <a:pt x="523" y="3020"/>
                </a:lnTo>
                <a:lnTo>
                  <a:pt x="523" y="3000"/>
                </a:lnTo>
                <a:lnTo>
                  <a:pt x="521" y="3000"/>
                </a:lnTo>
                <a:lnTo>
                  <a:pt x="524" y="2980"/>
                </a:lnTo>
                <a:lnTo>
                  <a:pt x="544" y="2980"/>
                </a:lnTo>
                <a:lnTo>
                  <a:pt x="544" y="2960"/>
                </a:lnTo>
                <a:lnTo>
                  <a:pt x="556" y="2960"/>
                </a:lnTo>
                <a:lnTo>
                  <a:pt x="551" y="2940"/>
                </a:lnTo>
                <a:lnTo>
                  <a:pt x="552" y="2940"/>
                </a:lnTo>
                <a:lnTo>
                  <a:pt x="552" y="2920"/>
                </a:lnTo>
                <a:lnTo>
                  <a:pt x="553" y="2920"/>
                </a:lnTo>
                <a:lnTo>
                  <a:pt x="555" y="2900"/>
                </a:lnTo>
                <a:lnTo>
                  <a:pt x="575" y="2900"/>
                </a:lnTo>
                <a:lnTo>
                  <a:pt x="585" y="2880"/>
                </a:lnTo>
                <a:lnTo>
                  <a:pt x="605" y="2880"/>
                </a:lnTo>
                <a:lnTo>
                  <a:pt x="611" y="2860"/>
                </a:lnTo>
                <a:lnTo>
                  <a:pt x="720" y="2860"/>
                </a:lnTo>
                <a:lnTo>
                  <a:pt x="725" y="2880"/>
                </a:lnTo>
                <a:lnTo>
                  <a:pt x="762" y="2880"/>
                </a:lnTo>
                <a:lnTo>
                  <a:pt x="764" y="2900"/>
                </a:lnTo>
                <a:lnTo>
                  <a:pt x="776" y="2900"/>
                </a:lnTo>
                <a:lnTo>
                  <a:pt x="779" y="2920"/>
                </a:lnTo>
                <a:lnTo>
                  <a:pt x="789" y="2920"/>
                </a:lnTo>
                <a:lnTo>
                  <a:pt x="789" y="2900"/>
                </a:lnTo>
                <a:lnTo>
                  <a:pt x="786" y="2900"/>
                </a:lnTo>
                <a:lnTo>
                  <a:pt x="785" y="2880"/>
                </a:lnTo>
                <a:lnTo>
                  <a:pt x="829" y="2880"/>
                </a:lnTo>
                <a:lnTo>
                  <a:pt x="837" y="2900"/>
                </a:lnTo>
                <a:lnTo>
                  <a:pt x="901" y="2900"/>
                </a:lnTo>
                <a:lnTo>
                  <a:pt x="902" y="2880"/>
                </a:lnTo>
                <a:lnTo>
                  <a:pt x="894" y="2880"/>
                </a:lnTo>
                <a:lnTo>
                  <a:pt x="894" y="2860"/>
                </a:lnTo>
                <a:lnTo>
                  <a:pt x="946" y="2860"/>
                </a:lnTo>
                <a:lnTo>
                  <a:pt x="948" y="2840"/>
                </a:lnTo>
                <a:lnTo>
                  <a:pt x="969" y="2840"/>
                </a:lnTo>
                <a:lnTo>
                  <a:pt x="976" y="2860"/>
                </a:lnTo>
                <a:lnTo>
                  <a:pt x="989" y="2860"/>
                </a:lnTo>
                <a:lnTo>
                  <a:pt x="989" y="2858"/>
                </a:lnTo>
                <a:lnTo>
                  <a:pt x="996" y="2857"/>
                </a:lnTo>
                <a:lnTo>
                  <a:pt x="1006" y="2858"/>
                </a:lnTo>
                <a:lnTo>
                  <a:pt x="1013" y="2863"/>
                </a:lnTo>
                <a:lnTo>
                  <a:pt x="1018" y="2869"/>
                </a:lnTo>
                <a:lnTo>
                  <a:pt x="1022" y="2872"/>
                </a:lnTo>
                <a:lnTo>
                  <a:pt x="1030" y="2878"/>
                </a:lnTo>
                <a:lnTo>
                  <a:pt x="1034" y="2882"/>
                </a:lnTo>
                <a:lnTo>
                  <a:pt x="1046" y="2882"/>
                </a:lnTo>
                <a:lnTo>
                  <a:pt x="1052" y="2883"/>
                </a:lnTo>
                <a:lnTo>
                  <a:pt x="1062" y="2883"/>
                </a:lnTo>
                <a:lnTo>
                  <a:pt x="1065" y="2877"/>
                </a:lnTo>
                <a:lnTo>
                  <a:pt x="1068" y="2868"/>
                </a:lnTo>
                <a:lnTo>
                  <a:pt x="1068" y="2861"/>
                </a:lnTo>
                <a:lnTo>
                  <a:pt x="1072" y="2857"/>
                </a:lnTo>
                <a:lnTo>
                  <a:pt x="1077" y="2853"/>
                </a:lnTo>
                <a:lnTo>
                  <a:pt x="1085" y="2851"/>
                </a:lnTo>
                <a:lnTo>
                  <a:pt x="1083" y="2840"/>
                </a:lnTo>
                <a:lnTo>
                  <a:pt x="1084" y="2820"/>
                </a:lnTo>
                <a:lnTo>
                  <a:pt x="1146" y="2820"/>
                </a:lnTo>
                <a:lnTo>
                  <a:pt x="1145" y="2840"/>
                </a:lnTo>
                <a:lnTo>
                  <a:pt x="1182" y="2840"/>
                </a:lnTo>
                <a:lnTo>
                  <a:pt x="1183" y="2820"/>
                </a:lnTo>
                <a:lnTo>
                  <a:pt x="1261" y="2820"/>
                </a:lnTo>
                <a:lnTo>
                  <a:pt x="1266" y="2800"/>
                </a:lnTo>
                <a:lnTo>
                  <a:pt x="1306" y="2800"/>
                </a:lnTo>
                <a:lnTo>
                  <a:pt x="1308" y="2820"/>
                </a:lnTo>
                <a:lnTo>
                  <a:pt x="1406" y="2820"/>
                </a:lnTo>
                <a:lnTo>
                  <a:pt x="1413" y="2800"/>
                </a:lnTo>
                <a:lnTo>
                  <a:pt x="1462" y="2800"/>
                </a:lnTo>
                <a:lnTo>
                  <a:pt x="1464" y="2780"/>
                </a:lnTo>
                <a:lnTo>
                  <a:pt x="1491" y="2780"/>
                </a:lnTo>
                <a:lnTo>
                  <a:pt x="1492" y="2760"/>
                </a:lnTo>
                <a:lnTo>
                  <a:pt x="1537" y="2760"/>
                </a:lnTo>
                <a:lnTo>
                  <a:pt x="1542" y="2740"/>
                </a:lnTo>
                <a:lnTo>
                  <a:pt x="1544" y="2740"/>
                </a:lnTo>
                <a:lnTo>
                  <a:pt x="1551" y="2720"/>
                </a:lnTo>
                <a:lnTo>
                  <a:pt x="1573" y="2720"/>
                </a:lnTo>
                <a:lnTo>
                  <a:pt x="1583" y="2700"/>
                </a:lnTo>
                <a:lnTo>
                  <a:pt x="1628" y="2700"/>
                </a:lnTo>
                <a:lnTo>
                  <a:pt x="1629" y="2680"/>
                </a:lnTo>
                <a:lnTo>
                  <a:pt x="1635" y="2680"/>
                </a:lnTo>
                <a:lnTo>
                  <a:pt x="1636" y="2660"/>
                </a:lnTo>
                <a:lnTo>
                  <a:pt x="1644" y="2660"/>
                </a:lnTo>
                <a:lnTo>
                  <a:pt x="1641" y="2640"/>
                </a:lnTo>
                <a:lnTo>
                  <a:pt x="1627" y="2640"/>
                </a:lnTo>
                <a:lnTo>
                  <a:pt x="1626" y="2620"/>
                </a:lnTo>
                <a:lnTo>
                  <a:pt x="1643" y="2620"/>
                </a:lnTo>
                <a:lnTo>
                  <a:pt x="1641" y="2600"/>
                </a:lnTo>
                <a:lnTo>
                  <a:pt x="1570" y="2600"/>
                </a:lnTo>
                <a:lnTo>
                  <a:pt x="1564" y="2620"/>
                </a:lnTo>
                <a:lnTo>
                  <a:pt x="1436" y="2620"/>
                </a:lnTo>
                <a:lnTo>
                  <a:pt x="1444" y="2600"/>
                </a:lnTo>
                <a:lnTo>
                  <a:pt x="1470" y="2600"/>
                </a:lnTo>
                <a:lnTo>
                  <a:pt x="1471" y="2580"/>
                </a:lnTo>
                <a:lnTo>
                  <a:pt x="1433" y="2580"/>
                </a:lnTo>
                <a:lnTo>
                  <a:pt x="1438" y="2560"/>
                </a:lnTo>
                <a:lnTo>
                  <a:pt x="1494" y="2560"/>
                </a:lnTo>
                <a:lnTo>
                  <a:pt x="1495" y="2580"/>
                </a:lnTo>
                <a:lnTo>
                  <a:pt x="1504" y="2580"/>
                </a:lnTo>
                <a:lnTo>
                  <a:pt x="1506" y="2560"/>
                </a:lnTo>
                <a:lnTo>
                  <a:pt x="1495" y="2560"/>
                </a:lnTo>
                <a:lnTo>
                  <a:pt x="1494" y="2540"/>
                </a:lnTo>
                <a:lnTo>
                  <a:pt x="1479" y="2540"/>
                </a:lnTo>
                <a:lnTo>
                  <a:pt x="1480" y="2520"/>
                </a:lnTo>
                <a:lnTo>
                  <a:pt x="1514" y="2520"/>
                </a:lnTo>
                <a:lnTo>
                  <a:pt x="1516" y="2540"/>
                </a:lnTo>
                <a:lnTo>
                  <a:pt x="1530" y="2540"/>
                </a:lnTo>
                <a:lnTo>
                  <a:pt x="1529" y="2520"/>
                </a:lnTo>
                <a:lnTo>
                  <a:pt x="1531" y="2520"/>
                </a:lnTo>
                <a:lnTo>
                  <a:pt x="1532" y="2500"/>
                </a:lnTo>
                <a:lnTo>
                  <a:pt x="1533" y="2500"/>
                </a:lnTo>
                <a:lnTo>
                  <a:pt x="1533" y="2480"/>
                </a:lnTo>
                <a:lnTo>
                  <a:pt x="1532" y="2480"/>
                </a:lnTo>
                <a:lnTo>
                  <a:pt x="1533" y="2460"/>
                </a:lnTo>
                <a:lnTo>
                  <a:pt x="1553" y="2460"/>
                </a:lnTo>
                <a:lnTo>
                  <a:pt x="1556" y="2480"/>
                </a:lnTo>
                <a:lnTo>
                  <a:pt x="1578" y="2480"/>
                </a:lnTo>
                <a:lnTo>
                  <a:pt x="1581" y="2460"/>
                </a:lnTo>
                <a:lnTo>
                  <a:pt x="1587" y="2460"/>
                </a:lnTo>
                <a:lnTo>
                  <a:pt x="1586" y="2440"/>
                </a:lnTo>
                <a:lnTo>
                  <a:pt x="1596" y="2440"/>
                </a:lnTo>
                <a:lnTo>
                  <a:pt x="1596" y="2420"/>
                </a:lnTo>
                <a:lnTo>
                  <a:pt x="1628" y="2420"/>
                </a:lnTo>
                <a:lnTo>
                  <a:pt x="1628" y="2400"/>
                </a:lnTo>
                <a:lnTo>
                  <a:pt x="1639" y="2400"/>
                </a:lnTo>
                <a:lnTo>
                  <a:pt x="1642" y="2380"/>
                </a:lnTo>
                <a:lnTo>
                  <a:pt x="1653" y="2380"/>
                </a:lnTo>
                <a:lnTo>
                  <a:pt x="1655" y="2360"/>
                </a:lnTo>
                <a:lnTo>
                  <a:pt x="1673" y="2360"/>
                </a:lnTo>
                <a:lnTo>
                  <a:pt x="1677" y="2340"/>
                </a:lnTo>
                <a:lnTo>
                  <a:pt x="1683" y="2340"/>
                </a:lnTo>
                <a:lnTo>
                  <a:pt x="1682" y="2320"/>
                </a:lnTo>
                <a:lnTo>
                  <a:pt x="1678" y="2320"/>
                </a:lnTo>
                <a:lnTo>
                  <a:pt x="1678" y="2300"/>
                </a:lnTo>
                <a:lnTo>
                  <a:pt x="1677" y="2300"/>
                </a:lnTo>
                <a:lnTo>
                  <a:pt x="1684" y="2280"/>
                </a:lnTo>
                <a:lnTo>
                  <a:pt x="1691" y="2280"/>
                </a:lnTo>
                <a:lnTo>
                  <a:pt x="1691" y="2260"/>
                </a:lnTo>
                <a:lnTo>
                  <a:pt x="1698" y="2260"/>
                </a:lnTo>
                <a:lnTo>
                  <a:pt x="1695" y="2240"/>
                </a:lnTo>
                <a:lnTo>
                  <a:pt x="1707" y="2240"/>
                </a:lnTo>
                <a:lnTo>
                  <a:pt x="1707" y="2220"/>
                </a:lnTo>
              </a:path>
            </a:pathLst>
          </a:custGeom>
          <a:solidFill>
            <a:srgbClr val="E20077">
              <a:alpha val="49000"/>
            </a:srgbClr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36821F68-DEB2-4979-8E43-E999198A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481" y="1744649"/>
            <a:ext cx="15842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E20077"/>
                </a:solidFill>
                <a:effectLst/>
                <a:latin typeface="Champagne &amp; Limousines"/>
                <a:ea typeface="Champagne &amp; Limousines"/>
                <a:cs typeface="Champagne &amp; Limousines"/>
              </a:rPr>
              <a:t>Glasgow</a:t>
            </a:r>
          </a:p>
          <a:p>
            <a:pPr marL="12700">
              <a:lnSpc>
                <a:spcPct val="150000"/>
              </a:lnSpc>
              <a:spcAft>
                <a:spcPts val="0"/>
              </a:spcAft>
            </a:pPr>
            <a:r>
              <a:rPr lang="en-US" sz="1600" i="1" dirty="0">
                <a:solidFill>
                  <a:srgbClr val="E20077"/>
                </a:solidFill>
                <a:effectLst/>
                <a:latin typeface="Champagne &amp; Limousines"/>
                <a:ea typeface="Champagne &amp; Limousines"/>
                <a:cs typeface="Champagne &amp; Limousines"/>
              </a:rPr>
              <a:t>Population 615,070</a:t>
            </a:r>
            <a:endParaRPr lang="en-GB" sz="1600" dirty="0">
              <a:effectLst/>
              <a:latin typeface="Champagne &amp; Limousines"/>
              <a:ea typeface="Champagne &amp; Limousines"/>
              <a:cs typeface="Champagne &amp; Limousine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A24568A-6CAF-48EC-9B23-6ACEB5CB80B1}"/>
              </a:ext>
            </a:extLst>
          </p:cNvPr>
          <p:cNvCxnSpPr/>
          <p:nvPr/>
        </p:nvCxnSpPr>
        <p:spPr>
          <a:xfrm>
            <a:off x="10250692" y="2036749"/>
            <a:ext cx="781878" cy="53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1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6EE51C8A-870C-4904-BC5F-74E596BC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6ABE0B-1D16-4D90-9912-D1601BFB49ED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603E8771-C101-4FD9-90CC-179993F03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397262"/>
              </p:ext>
            </p:extLst>
          </p:nvPr>
        </p:nvGraphicFramePr>
        <p:xfrm>
          <a:off x="814040" y="1963187"/>
          <a:ext cx="8199184" cy="476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-Right Arrow 10">
            <a:extLst>
              <a:ext uri="{FF2B5EF4-FFF2-40B4-BE49-F238E27FC236}">
                <a16:creationId xmlns:a16="http://schemas.microsoft.com/office/drawing/2014/main" xmlns="" id="{08DE2DF9-0714-4F61-9A60-27486EDE8083}"/>
              </a:ext>
            </a:extLst>
          </p:cNvPr>
          <p:cNvSpPr/>
          <p:nvPr/>
        </p:nvSpPr>
        <p:spPr>
          <a:xfrm>
            <a:off x="3003999" y="1326044"/>
            <a:ext cx="4502564" cy="68108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6E9EEF-C477-48A0-AFF9-E4352D443703}"/>
              </a:ext>
            </a:extLst>
          </p:cNvPr>
          <p:cNvSpPr txBox="1"/>
          <p:nvPr/>
        </p:nvSpPr>
        <p:spPr>
          <a:xfrm>
            <a:off x="3494329" y="1460191"/>
            <a:ext cx="362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Co-design ‘with’ citizens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132EA39B-DE58-477F-8FFA-8F31761D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6" y="1337151"/>
            <a:ext cx="1973484" cy="1143000"/>
          </a:xfrm>
        </p:spPr>
        <p:txBody>
          <a:bodyPr/>
          <a:lstStyle/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18215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CB9F5623-FC82-495C-9126-CE3B1A4A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3836DA53-0A3B-4B45-9A9C-906CD8BBE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49515"/>
              </p:ext>
            </p:extLst>
          </p:nvPr>
        </p:nvGraphicFramePr>
        <p:xfrm>
          <a:off x="1406821" y="1906859"/>
          <a:ext cx="8071716" cy="431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C3590033-7137-4E11-8DB2-5A2C3671E6C1}"/>
              </a:ext>
            </a:extLst>
          </p:cNvPr>
          <p:cNvSpPr txBox="1">
            <a:spLocks/>
          </p:cNvSpPr>
          <p:nvPr/>
        </p:nvSpPr>
        <p:spPr>
          <a:xfrm>
            <a:off x="1152923" y="999823"/>
            <a:ext cx="1956770" cy="113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When?</a:t>
            </a:r>
          </a:p>
        </p:txBody>
      </p:sp>
    </p:spTree>
    <p:extLst>
      <p:ext uri="{BB962C8B-B14F-4D97-AF65-F5344CB8AC3E}">
        <p14:creationId xmlns:p14="http://schemas.microsoft.com/office/powerpoint/2010/main" val="396747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36995ADF-4EA0-4C83-A0B0-C6D73DC0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E0E8F9-C9E8-4068-A312-6139FD5F67DD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6C2D9C4A-A7FC-4AFA-8750-A4F905324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02692"/>
              </p:ext>
            </p:extLst>
          </p:nvPr>
        </p:nvGraphicFramePr>
        <p:xfrm>
          <a:off x="1555587" y="2057272"/>
          <a:ext cx="7475679" cy="403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AC7219A-434D-4A13-ABDF-007278AC2943}"/>
              </a:ext>
            </a:extLst>
          </p:cNvPr>
          <p:cNvSpPr txBox="1">
            <a:spLocks/>
          </p:cNvSpPr>
          <p:nvPr/>
        </p:nvSpPr>
        <p:spPr>
          <a:xfrm>
            <a:off x="855150" y="1104471"/>
            <a:ext cx="19734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>
                <a:solidFill>
                  <a:srgbClr val="FFC000"/>
                </a:solidFill>
                <a:latin typeface="+mn-lt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6121549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375</Words>
  <Application>Microsoft Office PowerPoint</Application>
  <PresentationFormat>Personnalisé</PresentationFormat>
  <Paragraphs>57</Paragraphs>
  <Slides>12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ENTREPRENEURSHIP PANEL</vt:lpstr>
      <vt:lpstr>Alan Davidson </vt:lpstr>
      <vt:lpstr>Présentation PowerPoint</vt:lpstr>
      <vt:lpstr>CO-OPERATIVE CITY </vt:lpstr>
      <vt:lpstr>Présentation PowerPoint</vt:lpstr>
      <vt:lpstr>What?</vt:lpstr>
      <vt:lpstr>Présentation PowerPoint</vt:lpstr>
      <vt:lpstr>Présentation PowerPoint</vt:lpstr>
      <vt:lpstr>Inclusive Economic Growth</vt:lpstr>
      <vt:lpstr>Inclusive Economic Growth: Case Study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SCHMOCH Maike</cp:lastModifiedBy>
  <cp:revision>24</cp:revision>
  <dcterms:created xsi:type="dcterms:W3CDTF">2017-09-14T12:10:12Z</dcterms:created>
  <dcterms:modified xsi:type="dcterms:W3CDTF">2017-10-27T08:11:16Z</dcterms:modified>
</cp:coreProperties>
</file>