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0" autoAdjust="0"/>
    <p:restoredTop sz="94660"/>
  </p:normalViewPr>
  <p:slideViewPr>
    <p:cSldViewPr>
      <p:cViewPr varScale="1">
        <p:scale>
          <a:sx n="103" d="100"/>
          <a:sy n="103" d="100"/>
        </p:scale>
        <p:origin x="-1230"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a:p>
        </p:txBody>
      </p:sp>
      <p:sp>
        <p:nvSpPr>
          <p:cNvPr id="4" name="Espace réservé de la date 3"/>
          <p:cNvSpPr>
            <a:spLocks noGrp="1"/>
          </p:cNvSpPr>
          <p:nvPr>
            <p:ph type="dt" sz="half" idx="10"/>
          </p:nvPr>
        </p:nvSpPr>
        <p:spPr/>
        <p:txBody>
          <a:bodyPr/>
          <a:lstStyle/>
          <a:p>
            <a:fld id="{B679ED3A-832E-4B96-ACE1-5AD9E2363FA2}" type="datetimeFigureOut">
              <a:rPr lang="en-US" smtClean="0"/>
              <a:t>10/26/2017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B6E0F5BB-2BBA-44D2-B847-088C74F8DD26}" type="slidenum">
              <a:rPr lang="en-US" smtClean="0"/>
              <a:t>‹N°›</a:t>
            </a:fld>
            <a:endParaRPr lang="en-US"/>
          </a:p>
        </p:txBody>
      </p:sp>
    </p:spTree>
    <p:extLst>
      <p:ext uri="{BB962C8B-B14F-4D97-AF65-F5344CB8AC3E}">
        <p14:creationId xmlns:p14="http://schemas.microsoft.com/office/powerpoint/2010/main" val="1310750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B679ED3A-832E-4B96-ACE1-5AD9E2363FA2}" type="datetimeFigureOut">
              <a:rPr lang="en-US" smtClean="0"/>
              <a:t>10/26/2017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B6E0F5BB-2BBA-44D2-B847-088C74F8DD26}" type="slidenum">
              <a:rPr lang="en-US" smtClean="0"/>
              <a:t>‹N°›</a:t>
            </a:fld>
            <a:endParaRPr lang="en-US"/>
          </a:p>
        </p:txBody>
      </p:sp>
    </p:spTree>
    <p:extLst>
      <p:ext uri="{BB962C8B-B14F-4D97-AF65-F5344CB8AC3E}">
        <p14:creationId xmlns:p14="http://schemas.microsoft.com/office/powerpoint/2010/main" val="457276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B679ED3A-832E-4B96-ACE1-5AD9E2363FA2}" type="datetimeFigureOut">
              <a:rPr lang="en-US" smtClean="0"/>
              <a:t>10/26/2017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B6E0F5BB-2BBA-44D2-B847-088C74F8DD26}" type="slidenum">
              <a:rPr lang="en-US" smtClean="0"/>
              <a:t>‹N°›</a:t>
            </a:fld>
            <a:endParaRPr lang="en-US"/>
          </a:p>
        </p:txBody>
      </p:sp>
    </p:spTree>
    <p:extLst>
      <p:ext uri="{BB962C8B-B14F-4D97-AF65-F5344CB8AC3E}">
        <p14:creationId xmlns:p14="http://schemas.microsoft.com/office/powerpoint/2010/main" val="4249442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extLst>
          </p:cNvPr>
          <p:cNvSpPr>
            <a:spLocks noGrp="1"/>
          </p:cNvSpPr>
          <p:nvPr>
            <p:ph type="ctrTitle"/>
          </p:nvPr>
        </p:nvSpPr>
        <p:spPr>
          <a:xfrm>
            <a:off x="926757" y="980302"/>
            <a:ext cx="7735329" cy="1368127"/>
          </a:xfrm>
        </p:spPr>
        <p:txBody>
          <a:bodyPr anchor="b">
            <a:normAutofit/>
          </a:bodyPr>
          <a:lstStyle>
            <a:lvl1pPr algn="l">
              <a:defRPr sz="4200">
                <a:latin typeface="Helvetica" pitchFamily="2" charset="0"/>
              </a:defRPr>
            </a:lvl1pPr>
          </a:lstStyle>
          <a:p>
            <a:r>
              <a:rPr lang="hu-HU" smtClean="0"/>
              <a:t>Mintacím szerkesztése</a:t>
            </a:r>
            <a:endParaRPr lang="fr-BE" dirty="0"/>
          </a:p>
        </p:txBody>
      </p:sp>
      <p:sp>
        <p:nvSpPr>
          <p:cNvPr id="3" name="Sous-titre 2">
            <a:extLst>
              <a:ext uri="{FF2B5EF4-FFF2-40B4-BE49-F238E27FC236}"/>
            </a:extLst>
          </p:cNvPr>
          <p:cNvSpPr>
            <a:spLocks noGrp="1"/>
          </p:cNvSpPr>
          <p:nvPr>
            <p:ph type="subTitle" idx="1"/>
          </p:nvPr>
        </p:nvSpPr>
        <p:spPr>
          <a:xfrm>
            <a:off x="926757" y="2547596"/>
            <a:ext cx="6858000" cy="459216"/>
          </a:xfrm>
        </p:spPr>
        <p:txBody>
          <a:bodyPr>
            <a:normAutofit/>
          </a:bodyPr>
          <a:lstStyle>
            <a:lvl1pPr marL="0" indent="0" algn="l">
              <a:buNone/>
              <a:defRPr sz="2500" b="1" u="sng">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fr-BE" dirty="0"/>
          </a:p>
        </p:txBody>
      </p:sp>
      <p:sp>
        <p:nvSpPr>
          <p:cNvPr id="8" name="Espace réservé du texte 7">
            <a:extLst>
              <a:ext uri="{FF2B5EF4-FFF2-40B4-BE49-F238E27FC236}"/>
            </a:extLst>
          </p:cNvPr>
          <p:cNvSpPr>
            <a:spLocks noGrp="1"/>
          </p:cNvSpPr>
          <p:nvPr>
            <p:ph type="body" sz="quarter" idx="10"/>
          </p:nvPr>
        </p:nvSpPr>
        <p:spPr>
          <a:xfrm>
            <a:off x="926757" y="3385366"/>
            <a:ext cx="5350669" cy="2619375"/>
          </a:xfrm>
        </p:spPr>
        <p:txBody>
          <a:bodyPr>
            <a:normAutofit/>
          </a:bodyPr>
          <a:lstStyle>
            <a:lvl1pPr>
              <a:defRPr sz="2000"/>
            </a:lvl1pPr>
            <a:lvl2pPr>
              <a:defRPr sz="1600"/>
            </a:lvl2pPr>
            <a:lvl3pPr>
              <a:defRPr sz="1400"/>
            </a:lvl3pPr>
            <a:lvl4pPr>
              <a:defRPr sz="1200"/>
            </a:lvl4pPr>
            <a:lvl5pPr>
              <a:defRPr sz="1200"/>
            </a:lvl5pPr>
          </a:lstStyle>
          <a:p>
            <a:pPr lvl="0"/>
            <a:r>
              <a:rPr lang="fr-FR" dirty="0"/>
              <a:t>Modifier les styles du texte du masque</a:t>
            </a:r>
          </a:p>
        </p:txBody>
      </p:sp>
    </p:spTree>
    <p:extLst>
      <p:ext uri="{BB962C8B-B14F-4D97-AF65-F5344CB8AC3E}">
        <p14:creationId xmlns:p14="http://schemas.microsoft.com/office/powerpoint/2010/main" val="1555982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re de sec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re 1">
            <a:extLst>
              <a:ext uri="{FF2B5EF4-FFF2-40B4-BE49-F238E27FC236}"/>
            </a:extLst>
          </p:cNvPr>
          <p:cNvSpPr>
            <a:spLocks noGrp="1"/>
          </p:cNvSpPr>
          <p:nvPr>
            <p:ph type="ctrTitle"/>
          </p:nvPr>
        </p:nvSpPr>
        <p:spPr>
          <a:xfrm>
            <a:off x="926757" y="1729332"/>
            <a:ext cx="7735329" cy="1368127"/>
          </a:xfrm>
        </p:spPr>
        <p:txBody>
          <a:bodyPr anchor="b">
            <a:normAutofit/>
          </a:bodyPr>
          <a:lstStyle>
            <a:lvl1pPr algn="l">
              <a:defRPr sz="4200">
                <a:solidFill>
                  <a:srgbClr val="286FB4"/>
                </a:solidFill>
                <a:latin typeface="Helvetica" pitchFamily="2" charset="0"/>
              </a:defRPr>
            </a:lvl1pPr>
          </a:lstStyle>
          <a:p>
            <a:r>
              <a:rPr lang="hu-HU" smtClean="0"/>
              <a:t>Mintacím szerkesztése</a:t>
            </a:r>
            <a:endParaRPr lang="fr-BE" dirty="0"/>
          </a:p>
        </p:txBody>
      </p:sp>
      <p:sp>
        <p:nvSpPr>
          <p:cNvPr id="8" name="Sous-titre 2">
            <a:extLst>
              <a:ext uri="{FF2B5EF4-FFF2-40B4-BE49-F238E27FC236}"/>
            </a:extLst>
          </p:cNvPr>
          <p:cNvSpPr>
            <a:spLocks noGrp="1"/>
          </p:cNvSpPr>
          <p:nvPr>
            <p:ph type="subTitle" idx="1"/>
          </p:nvPr>
        </p:nvSpPr>
        <p:spPr>
          <a:xfrm>
            <a:off x="926757" y="3486096"/>
            <a:ext cx="6858000" cy="459216"/>
          </a:xfrm>
        </p:spPr>
        <p:txBody>
          <a:bodyPr>
            <a:normAutofit/>
          </a:bodyPr>
          <a:lstStyle>
            <a:lvl1pPr marL="0" indent="0" algn="l">
              <a:buNone/>
              <a:defRPr sz="2500" b="1" u="sng">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fr-BE" dirty="0"/>
          </a:p>
        </p:txBody>
      </p:sp>
      <p:sp>
        <p:nvSpPr>
          <p:cNvPr id="9" name="Espace réservé du texte 7">
            <a:extLst>
              <a:ext uri="{FF2B5EF4-FFF2-40B4-BE49-F238E27FC236}"/>
            </a:extLst>
          </p:cNvPr>
          <p:cNvSpPr>
            <a:spLocks noGrp="1"/>
          </p:cNvSpPr>
          <p:nvPr>
            <p:ph type="body" sz="quarter" idx="10"/>
          </p:nvPr>
        </p:nvSpPr>
        <p:spPr>
          <a:xfrm>
            <a:off x="926757" y="4325327"/>
            <a:ext cx="5350669" cy="1832283"/>
          </a:xfrm>
          <a:noFill/>
        </p:spPr>
        <p:txBody>
          <a:bodyPr>
            <a:normAutofit/>
          </a:bodyPr>
          <a:lstStyle>
            <a:lvl1pPr>
              <a:defRPr sz="2000"/>
            </a:lvl1pPr>
            <a:lvl2pPr>
              <a:defRPr sz="1600"/>
            </a:lvl2pPr>
            <a:lvl3pPr>
              <a:defRPr sz="1400"/>
            </a:lvl3pPr>
            <a:lvl4pPr>
              <a:defRPr sz="1200"/>
            </a:lvl4pPr>
            <a:lvl5pPr>
              <a:defRPr sz="1200"/>
            </a:lvl5pPr>
          </a:lstStyle>
          <a:p>
            <a:pPr lvl="0"/>
            <a:r>
              <a:rPr lang="fr-FR" dirty="0"/>
              <a:t>Modifier les styles du texte du masque</a:t>
            </a:r>
          </a:p>
        </p:txBody>
      </p:sp>
    </p:spTree>
    <p:extLst>
      <p:ext uri="{BB962C8B-B14F-4D97-AF65-F5344CB8AC3E}">
        <p14:creationId xmlns:p14="http://schemas.microsoft.com/office/powerpoint/2010/main" val="2815461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re de sec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re 1">
            <a:extLst>
              <a:ext uri="{FF2B5EF4-FFF2-40B4-BE49-F238E27FC236}"/>
            </a:extLst>
          </p:cNvPr>
          <p:cNvSpPr>
            <a:spLocks noGrp="1"/>
          </p:cNvSpPr>
          <p:nvPr>
            <p:ph type="ctrTitle"/>
          </p:nvPr>
        </p:nvSpPr>
        <p:spPr>
          <a:xfrm>
            <a:off x="926757" y="1729332"/>
            <a:ext cx="7735329" cy="1368127"/>
          </a:xfrm>
        </p:spPr>
        <p:txBody>
          <a:bodyPr anchor="b">
            <a:normAutofit/>
          </a:bodyPr>
          <a:lstStyle>
            <a:lvl1pPr algn="l">
              <a:defRPr sz="4200">
                <a:solidFill>
                  <a:srgbClr val="286FB4"/>
                </a:solidFill>
                <a:latin typeface="Helvetica" pitchFamily="2" charset="0"/>
              </a:defRPr>
            </a:lvl1pPr>
          </a:lstStyle>
          <a:p>
            <a:r>
              <a:rPr lang="hu-HU" smtClean="0"/>
              <a:t>Mintacím szerkesztése</a:t>
            </a:r>
            <a:endParaRPr lang="fr-BE" dirty="0"/>
          </a:p>
        </p:txBody>
      </p:sp>
      <p:sp>
        <p:nvSpPr>
          <p:cNvPr id="8" name="Sous-titre 2">
            <a:extLst>
              <a:ext uri="{FF2B5EF4-FFF2-40B4-BE49-F238E27FC236}"/>
            </a:extLst>
          </p:cNvPr>
          <p:cNvSpPr>
            <a:spLocks noGrp="1"/>
          </p:cNvSpPr>
          <p:nvPr>
            <p:ph type="subTitle" idx="1"/>
          </p:nvPr>
        </p:nvSpPr>
        <p:spPr>
          <a:xfrm>
            <a:off x="926757" y="3486096"/>
            <a:ext cx="6858000" cy="459216"/>
          </a:xfrm>
        </p:spPr>
        <p:txBody>
          <a:bodyPr>
            <a:normAutofit/>
          </a:bodyPr>
          <a:lstStyle>
            <a:lvl1pPr marL="0" indent="0" algn="l">
              <a:buNone/>
              <a:defRPr sz="2500" b="1" u="sng">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fr-BE" dirty="0"/>
          </a:p>
        </p:txBody>
      </p:sp>
      <p:sp>
        <p:nvSpPr>
          <p:cNvPr id="9" name="Espace réservé du texte 7">
            <a:extLst>
              <a:ext uri="{FF2B5EF4-FFF2-40B4-BE49-F238E27FC236}"/>
            </a:extLst>
          </p:cNvPr>
          <p:cNvSpPr>
            <a:spLocks noGrp="1"/>
          </p:cNvSpPr>
          <p:nvPr>
            <p:ph type="body" sz="quarter" idx="10"/>
          </p:nvPr>
        </p:nvSpPr>
        <p:spPr>
          <a:xfrm>
            <a:off x="926757" y="4325327"/>
            <a:ext cx="5350669" cy="1832283"/>
          </a:xfrm>
          <a:noFill/>
        </p:spPr>
        <p:txBody>
          <a:bodyPr>
            <a:normAutofit/>
          </a:bodyPr>
          <a:lstStyle>
            <a:lvl1pPr>
              <a:defRPr sz="2000"/>
            </a:lvl1pPr>
            <a:lvl2pPr>
              <a:defRPr sz="1600"/>
            </a:lvl2pPr>
            <a:lvl3pPr>
              <a:defRPr sz="1400"/>
            </a:lvl3pPr>
            <a:lvl4pPr>
              <a:defRPr sz="1200"/>
            </a:lvl4pPr>
            <a:lvl5pPr>
              <a:defRPr sz="1200"/>
            </a:lvl5pPr>
          </a:lstStyle>
          <a:p>
            <a:pPr lvl="0"/>
            <a:r>
              <a:rPr lang="fr-FR" dirty="0"/>
              <a:t>Modifier les styles du texte du masque</a:t>
            </a:r>
          </a:p>
        </p:txBody>
      </p:sp>
    </p:spTree>
    <p:extLst>
      <p:ext uri="{BB962C8B-B14F-4D97-AF65-F5344CB8AC3E}">
        <p14:creationId xmlns:p14="http://schemas.microsoft.com/office/powerpoint/2010/main" val="2815461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Deux contenu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12">
            <a:extLst>
              <a:ext uri="{FF2B5EF4-FFF2-40B4-BE49-F238E27FC236}"/>
            </a:extLst>
          </p:cNvPr>
          <p:cNvSpPr/>
          <p:nvPr userDrawn="1"/>
        </p:nvSpPr>
        <p:spPr>
          <a:xfrm>
            <a:off x="2372916" y="1539875"/>
            <a:ext cx="1519238" cy="1614488"/>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12" name="Espace réservé pour une image  11">
            <a:extLst>
              <a:ext uri="{FF2B5EF4-FFF2-40B4-BE49-F238E27FC236}"/>
            </a:extLst>
          </p:cNvPr>
          <p:cNvSpPr>
            <a:spLocks noGrp="1"/>
          </p:cNvSpPr>
          <p:nvPr>
            <p:ph type="pic" sz="quarter" idx="11"/>
          </p:nvPr>
        </p:nvSpPr>
        <p:spPr>
          <a:xfrm>
            <a:off x="1" y="1206230"/>
            <a:ext cx="3762632" cy="5651770"/>
          </a:xfrm>
          <a:solidFill>
            <a:schemeClr val="bg1">
              <a:lumMod val="85000"/>
            </a:schemeClr>
          </a:solidFill>
        </p:spPr>
        <p:txBody>
          <a:bodyPr rtlCol="0">
            <a:normAutofit/>
          </a:bodyPr>
          <a:lstStyle/>
          <a:p>
            <a:pPr lvl="0"/>
            <a:endParaRPr lang="fr-BE" noProof="0" dirty="0"/>
          </a:p>
        </p:txBody>
      </p:sp>
      <p:sp>
        <p:nvSpPr>
          <p:cNvPr id="8" name="Titre 1">
            <a:extLst>
              <a:ext uri="{FF2B5EF4-FFF2-40B4-BE49-F238E27FC236}"/>
            </a:extLst>
          </p:cNvPr>
          <p:cNvSpPr>
            <a:spLocks noGrp="1"/>
          </p:cNvSpPr>
          <p:nvPr>
            <p:ph type="title"/>
          </p:nvPr>
        </p:nvSpPr>
        <p:spPr>
          <a:xfrm>
            <a:off x="2577929" y="1952925"/>
            <a:ext cx="5874093" cy="833953"/>
          </a:xfrm>
        </p:spPr>
        <p:txBody>
          <a:bodyPr>
            <a:noAutofit/>
          </a:bodyPr>
          <a:lstStyle>
            <a:lvl1pPr>
              <a:defRPr sz="4400">
                <a:solidFill>
                  <a:srgbClr val="286FB4"/>
                </a:solidFill>
              </a:defRPr>
            </a:lvl1pPr>
          </a:lstStyle>
          <a:p>
            <a:r>
              <a:rPr lang="hu-HU" smtClean="0"/>
              <a:t>Mintacím szerkesztése</a:t>
            </a:r>
            <a:endParaRPr lang="fr-BE" dirty="0"/>
          </a:p>
        </p:txBody>
      </p:sp>
      <p:sp>
        <p:nvSpPr>
          <p:cNvPr id="9" name="Sous-titre 2">
            <a:extLst>
              <a:ext uri="{FF2B5EF4-FFF2-40B4-BE49-F238E27FC236}"/>
            </a:extLst>
          </p:cNvPr>
          <p:cNvSpPr>
            <a:spLocks noGrp="1"/>
          </p:cNvSpPr>
          <p:nvPr>
            <p:ph type="subTitle" idx="1"/>
          </p:nvPr>
        </p:nvSpPr>
        <p:spPr>
          <a:xfrm>
            <a:off x="4034481" y="3427117"/>
            <a:ext cx="5047736" cy="533355"/>
          </a:xfrm>
        </p:spPr>
        <p:txBody>
          <a:bodyPr>
            <a:normAutofit/>
          </a:bodyPr>
          <a:lstStyle>
            <a:lvl1pPr marL="0" indent="0" algn="l">
              <a:buNone/>
              <a:defRPr sz="2000" b="1" u="sng">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fr-BE" dirty="0"/>
          </a:p>
        </p:txBody>
      </p:sp>
      <p:sp>
        <p:nvSpPr>
          <p:cNvPr id="10" name="Espace réservé du texte 7">
            <a:extLst>
              <a:ext uri="{FF2B5EF4-FFF2-40B4-BE49-F238E27FC236}"/>
            </a:extLst>
          </p:cNvPr>
          <p:cNvSpPr>
            <a:spLocks noGrp="1"/>
          </p:cNvSpPr>
          <p:nvPr>
            <p:ph type="body" sz="quarter" idx="10"/>
          </p:nvPr>
        </p:nvSpPr>
        <p:spPr>
          <a:xfrm>
            <a:off x="4034482" y="4075417"/>
            <a:ext cx="2903838" cy="2101648"/>
          </a:xfrm>
        </p:spPr>
        <p:txBody>
          <a:bodyPr>
            <a:normAutofit/>
          </a:bodyPr>
          <a:lstStyle>
            <a:lvl1pPr>
              <a:defRPr sz="1400"/>
            </a:lvl1pPr>
            <a:lvl2pPr>
              <a:defRPr sz="1600"/>
            </a:lvl2pPr>
            <a:lvl3pPr>
              <a:defRPr sz="1400"/>
            </a:lvl3pPr>
            <a:lvl4pPr>
              <a:defRPr sz="1200"/>
            </a:lvl4pPr>
            <a:lvl5pPr>
              <a:defRPr sz="1200"/>
            </a:lvl5pPr>
          </a:lstStyle>
          <a:p>
            <a:pPr lvl="0"/>
            <a:r>
              <a:rPr lang="fr-FR" dirty="0"/>
              <a:t>Modifier les styles du texte du masque</a:t>
            </a:r>
          </a:p>
        </p:txBody>
      </p:sp>
    </p:spTree>
    <p:extLst>
      <p:ext uri="{BB962C8B-B14F-4D97-AF65-F5344CB8AC3E}">
        <p14:creationId xmlns:p14="http://schemas.microsoft.com/office/powerpoint/2010/main" val="3096655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Deux contenu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12">
            <a:extLst>
              <a:ext uri="{FF2B5EF4-FFF2-40B4-BE49-F238E27FC236}"/>
            </a:extLst>
          </p:cNvPr>
          <p:cNvSpPr/>
          <p:nvPr userDrawn="1"/>
        </p:nvSpPr>
        <p:spPr>
          <a:xfrm>
            <a:off x="2372916" y="1539875"/>
            <a:ext cx="1519238" cy="1614488"/>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12" name="Espace réservé pour une image  11">
            <a:extLst>
              <a:ext uri="{FF2B5EF4-FFF2-40B4-BE49-F238E27FC236}"/>
            </a:extLst>
          </p:cNvPr>
          <p:cNvSpPr>
            <a:spLocks noGrp="1"/>
          </p:cNvSpPr>
          <p:nvPr>
            <p:ph type="pic" sz="quarter" idx="11"/>
          </p:nvPr>
        </p:nvSpPr>
        <p:spPr>
          <a:xfrm>
            <a:off x="1" y="1206230"/>
            <a:ext cx="3762632" cy="5651770"/>
          </a:xfrm>
          <a:solidFill>
            <a:schemeClr val="bg1">
              <a:lumMod val="85000"/>
            </a:schemeClr>
          </a:solidFill>
        </p:spPr>
        <p:txBody>
          <a:bodyPr rtlCol="0">
            <a:normAutofit/>
          </a:bodyPr>
          <a:lstStyle/>
          <a:p>
            <a:pPr lvl="0"/>
            <a:endParaRPr lang="fr-BE" noProof="0" dirty="0"/>
          </a:p>
        </p:txBody>
      </p:sp>
      <p:sp>
        <p:nvSpPr>
          <p:cNvPr id="8" name="Titre 1">
            <a:extLst>
              <a:ext uri="{FF2B5EF4-FFF2-40B4-BE49-F238E27FC236}"/>
            </a:extLst>
          </p:cNvPr>
          <p:cNvSpPr>
            <a:spLocks noGrp="1"/>
          </p:cNvSpPr>
          <p:nvPr>
            <p:ph type="title"/>
          </p:nvPr>
        </p:nvSpPr>
        <p:spPr>
          <a:xfrm>
            <a:off x="2577929" y="1952925"/>
            <a:ext cx="5874093" cy="833953"/>
          </a:xfrm>
        </p:spPr>
        <p:txBody>
          <a:bodyPr>
            <a:noAutofit/>
          </a:bodyPr>
          <a:lstStyle>
            <a:lvl1pPr>
              <a:defRPr sz="4400">
                <a:solidFill>
                  <a:srgbClr val="286FB4"/>
                </a:solidFill>
              </a:defRPr>
            </a:lvl1pPr>
          </a:lstStyle>
          <a:p>
            <a:r>
              <a:rPr lang="hu-HU" smtClean="0"/>
              <a:t>Mintacím szerkesztése</a:t>
            </a:r>
            <a:endParaRPr lang="fr-BE" dirty="0"/>
          </a:p>
        </p:txBody>
      </p:sp>
      <p:sp>
        <p:nvSpPr>
          <p:cNvPr id="9" name="Sous-titre 2">
            <a:extLst>
              <a:ext uri="{FF2B5EF4-FFF2-40B4-BE49-F238E27FC236}"/>
            </a:extLst>
          </p:cNvPr>
          <p:cNvSpPr>
            <a:spLocks noGrp="1"/>
          </p:cNvSpPr>
          <p:nvPr>
            <p:ph type="subTitle" idx="1"/>
          </p:nvPr>
        </p:nvSpPr>
        <p:spPr>
          <a:xfrm>
            <a:off x="4034481" y="3427117"/>
            <a:ext cx="5047736" cy="533355"/>
          </a:xfrm>
        </p:spPr>
        <p:txBody>
          <a:bodyPr>
            <a:normAutofit/>
          </a:bodyPr>
          <a:lstStyle>
            <a:lvl1pPr marL="0" indent="0" algn="l">
              <a:buNone/>
              <a:defRPr sz="2000" b="1" u="sng">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fr-BE" dirty="0"/>
          </a:p>
        </p:txBody>
      </p:sp>
      <p:sp>
        <p:nvSpPr>
          <p:cNvPr id="10" name="Espace réservé du texte 7">
            <a:extLst>
              <a:ext uri="{FF2B5EF4-FFF2-40B4-BE49-F238E27FC236}"/>
            </a:extLst>
          </p:cNvPr>
          <p:cNvSpPr>
            <a:spLocks noGrp="1"/>
          </p:cNvSpPr>
          <p:nvPr>
            <p:ph type="body" sz="quarter" idx="10"/>
          </p:nvPr>
        </p:nvSpPr>
        <p:spPr>
          <a:xfrm>
            <a:off x="4034482" y="4075417"/>
            <a:ext cx="2903838" cy="2101648"/>
          </a:xfrm>
        </p:spPr>
        <p:txBody>
          <a:bodyPr>
            <a:normAutofit/>
          </a:bodyPr>
          <a:lstStyle>
            <a:lvl1pPr>
              <a:defRPr sz="1400"/>
            </a:lvl1pPr>
            <a:lvl2pPr>
              <a:defRPr sz="1600"/>
            </a:lvl2pPr>
            <a:lvl3pPr>
              <a:defRPr sz="1400"/>
            </a:lvl3pPr>
            <a:lvl4pPr>
              <a:defRPr sz="1200"/>
            </a:lvl4pPr>
            <a:lvl5pPr>
              <a:defRPr sz="1200"/>
            </a:lvl5pPr>
          </a:lstStyle>
          <a:p>
            <a:pPr lvl="0"/>
            <a:r>
              <a:rPr lang="fr-FR" dirty="0"/>
              <a:t>Modifier les styles du texte du masque</a:t>
            </a:r>
          </a:p>
        </p:txBody>
      </p:sp>
    </p:spTree>
    <p:extLst>
      <p:ext uri="{BB962C8B-B14F-4D97-AF65-F5344CB8AC3E}">
        <p14:creationId xmlns:p14="http://schemas.microsoft.com/office/powerpoint/2010/main" val="3096655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Deux contenu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12">
            <a:extLst>
              <a:ext uri="{FF2B5EF4-FFF2-40B4-BE49-F238E27FC236}"/>
            </a:extLst>
          </p:cNvPr>
          <p:cNvSpPr/>
          <p:nvPr userDrawn="1"/>
        </p:nvSpPr>
        <p:spPr>
          <a:xfrm>
            <a:off x="2372916" y="1539875"/>
            <a:ext cx="1519238" cy="1614488"/>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12" name="Espace réservé pour une image  11">
            <a:extLst>
              <a:ext uri="{FF2B5EF4-FFF2-40B4-BE49-F238E27FC236}"/>
            </a:extLst>
          </p:cNvPr>
          <p:cNvSpPr>
            <a:spLocks noGrp="1"/>
          </p:cNvSpPr>
          <p:nvPr>
            <p:ph type="pic" sz="quarter" idx="11"/>
          </p:nvPr>
        </p:nvSpPr>
        <p:spPr>
          <a:xfrm>
            <a:off x="1" y="1206230"/>
            <a:ext cx="3762632" cy="5651770"/>
          </a:xfrm>
          <a:solidFill>
            <a:schemeClr val="bg1">
              <a:lumMod val="85000"/>
            </a:schemeClr>
          </a:solidFill>
        </p:spPr>
        <p:txBody>
          <a:bodyPr rtlCol="0">
            <a:normAutofit/>
          </a:bodyPr>
          <a:lstStyle/>
          <a:p>
            <a:pPr lvl="0"/>
            <a:endParaRPr lang="fr-BE" noProof="0" dirty="0"/>
          </a:p>
        </p:txBody>
      </p:sp>
      <p:sp>
        <p:nvSpPr>
          <p:cNvPr id="8" name="Titre 1">
            <a:extLst>
              <a:ext uri="{FF2B5EF4-FFF2-40B4-BE49-F238E27FC236}"/>
            </a:extLst>
          </p:cNvPr>
          <p:cNvSpPr>
            <a:spLocks noGrp="1"/>
          </p:cNvSpPr>
          <p:nvPr>
            <p:ph type="title"/>
          </p:nvPr>
        </p:nvSpPr>
        <p:spPr>
          <a:xfrm>
            <a:off x="2577929" y="1952925"/>
            <a:ext cx="5874093" cy="833953"/>
          </a:xfrm>
        </p:spPr>
        <p:txBody>
          <a:bodyPr>
            <a:noAutofit/>
          </a:bodyPr>
          <a:lstStyle>
            <a:lvl1pPr>
              <a:defRPr sz="4400">
                <a:solidFill>
                  <a:srgbClr val="286FB4"/>
                </a:solidFill>
              </a:defRPr>
            </a:lvl1pPr>
          </a:lstStyle>
          <a:p>
            <a:r>
              <a:rPr lang="hu-HU" smtClean="0"/>
              <a:t>Mintacím szerkesztése</a:t>
            </a:r>
            <a:endParaRPr lang="fr-BE" dirty="0"/>
          </a:p>
        </p:txBody>
      </p:sp>
      <p:sp>
        <p:nvSpPr>
          <p:cNvPr id="9" name="Sous-titre 2">
            <a:extLst>
              <a:ext uri="{FF2B5EF4-FFF2-40B4-BE49-F238E27FC236}"/>
            </a:extLst>
          </p:cNvPr>
          <p:cNvSpPr>
            <a:spLocks noGrp="1"/>
          </p:cNvSpPr>
          <p:nvPr>
            <p:ph type="subTitle" idx="1"/>
          </p:nvPr>
        </p:nvSpPr>
        <p:spPr>
          <a:xfrm>
            <a:off x="4034481" y="3427117"/>
            <a:ext cx="5047736" cy="533355"/>
          </a:xfrm>
        </p:spPr>
        <p:txBody>
          <a:bodyPr>
            <a:normAutofit/>
          </a:bodyPr>
          <a:lstStyle>
            <a:lvl1pPr marL="0" indent="0" algn="l">
              <a:buNone/>
              <a:defRPr sz="2000" b="1" u="sng">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fr-BE" dirty="0"/>
          </a:p>
        </p:txBody>
      </p:sp>
      <p:sp>
        <p:nvSpPr>
          <p:cNvPr id="10" name="Espace réservé du texte 7">
            <a:extLst>
              <a:ext uri="{FF2B5EF4-FFF2-40B4-BE49-F238E27FC236}"/>
            </a:extLst>
          </p:cNvPr>
          <p:cNvSpPr>
            <a:spLocks noGrp="1"/>
          </p:cNvSpPr>
          <p:nvPr>
            <p:ph type="body" sz="quarter" idx="10"/>
          </p:nvPr>
        </p:nvSpPr>
        <p:spPr>
          <a:xfrm>
            <a:off x="4034482" y="4075417"/>
            <a:ext cx="2903838" cy="2101648"/>
          </a:xfrm>
        </p:spPr>
        <p:txBody>
          <a:bodyPr>
            <a:normAutofit/>
          </a:bodyPr>
          <a:lstStyle>
            <a:lvl1pPr>
              <a:defRPr sz="1400"/>
            </a:lvl1pPr>
            <a:lvl2pPr>
              <a:defRPr sz="1600"/>
            </a:lvl2pPr>
            <a:lvl3pPr>
              <a:defRPr sz="1400"/>
            </a:lvl3pPr>
            <a:lvl4pPr>
              <a:defRPr sz="1200"/>
            </a:lvl4pPr>
            <a:lvl5pPr>
              <a:defRPr sz="1200"/>
            </a:lvl5pPr>
          </a:lstStyle>
          <a:p>
            <a:pPr lvl="0"/>
            <a:r>
              <a:rPr lang="fr-FR" dirty="0"/>
              <a:t>Modifier les styles du texte du masque</a:t>
            </a:r>
          </a:p>
        </p:txBody>
      </p:sp>
    </p:spTree>
    <p:extLst>
      <p:ext uri="{BB962C8B-B14F-4D97-AF65-F5344CB8AC3E}">
        <p14:creationId xmlns:p14="http://schemas.microsoft.com/office/powerpoint/2010/main" val="3096655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Deux contenu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12">
            <a:extLst>
              <a:ext uri="{FF2B5EF4-FFF2-40B4-BE49-F238E27FC236}"/>
            </a:extLst>
          </p:cNvPr>
          <p:cNvSpPr/>
          <p:nvPr userDrawn="1"/>
        </p:nvSpPr>
        <p:spPr>
          <a:xfrm>
            <a:off x="2372916" y="1539875"/>
            <a:ext cx="1519238" cy="1614488"/>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12" name="Espace réservé pour une image  11">
            <a:extLst>
              <a:ext uri="{FF2B5EF4-FFF2-40B4-BE49-F238E27FC236}"/>
            </a:extLst>
          </p:cNvPr>
          <p:cNvSpPr>
            <a:spLocks noGrp="1"/>
          </p:cNvSpPr>
          <p:nvPr>
            <p:ph type="pic" sz="quarter" idx="11"/>
          </p:nvPr>
        </p:nvSpPr>
        <p:spPr>
          <a:xfrm>
            <a:off x="1" y="1206230"/>
            <a:ext cx="3762632" cy="5651770"/>
          </a:xfrm>
          <a:solidFill>
            <a:schemeClr val="bg1">
              <a:lumMod val="85000"/>
            </a:schemeClr>
          </a:solidFill>
        </p:spPr>
        <p:txBody>
          <a:bodyPr rtlCol="0">
            <a:normAutofit/>
          </a:bodyPr>
          <a:lstStyle/>
          <a:p>
            <a:pPr lvl="0"/>
            <a:endParaRPr lang="fr-BE" noProof="0" dirty="0"/>
          </a:p>
        </p:txBody>
      </p:sp>
      <p:sp>
        <p:nvSpPr>
          <p:cNvPr id="8" name="Titre 1">
            <a:extLst>
              <a:ext uri="{FF2B5EF4-FFF2-40B4-BE49-F238E27FC236}"/>
            </a:extLst>
          </p:cNvPr>
          <p:cNvSpPr>
            <a:spLocks noGrp="1"/>
          </p:cNvSpPr>
          <p:nvPr>
            <p:ph type="title"/>
          </p:nvPr>
        </p:nvSpPr>
        <p:spPr>
          <a:xfrm>
            <a:off x="2577929" y="1952925"/>
            <a:ext cx="5874093" cy="833953"/>
          </a:xfrm>
        </p:spPr>
        <p:txBody>
          <a:bodyPr>
            <a:noAutofit/>
          </a:bodyPr>
          <a:lstStyle>
            <a:lvl1pPr>
              <a:defRPr sz="4400">
                <a:solidFill>
                  <a:srgbClr val="286FB4"/>
                </a:solidFill>
              </a:defRPr>
            </a:lvl1pPr>
          </a:lstStyle>
          <a:p>
            <a:r>
              <a:rPr lang="hu-HU" smtClean="0"/>
              <a:t>Mintacím szerkesztése</a:t>
            </a:r>
            <a:endParaRPr lang="fr-BE" dirty="0"/>
          </a:p>
        </p:txBody>
      </p:sp>
      <p:sp>
        <p:nvSpPr>
          <p:cNvPr id="9" name="Sous-titre 2">
            <a:extLst>
              <a:ext uri="{FF2B5EF4-FFF2-40B4-BE49-F238E27FC236}"/>
            </a:extLst>
          </p:cNvPr>
          <p:cNvSpPr>
            <a:spLocks noGrp="1"/>
          </p:cNvSpPr>
          <p:nvPr>
            <p:ph type="subTitle" idx="1"/>
          </p:nvPr>
        </p:nvSpPr>
        <p:spPr>
          <a:xfrm>
            <a:off x="4034481" y="3427117"/>
            <a:ext cx="5047736" cy="533355"/>
          </a:xfrm>
        </p:spPr>
        <p:txBody>
          <a:bodyPr>
            <a:normAutofit/>
          </a:bodyPr>
          <a:lstStyle>
            <a:lvl1pPr marL="0" indent="0" algn="l">
              <a:buNone/>
              <a:defRPr sz="2000" b="1" u="sng">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fr-BE" dirty="0"/>
          </a:p>
        </p:txBody>
      </p:sp>
      <p:sp>
        <p:nvSpPr>
          <p:cNvPr id="10" name="Espace réservé du texte 7">
            <a:extLst>
              <a:ext uri="{FF2B5EF4-FFF2-40B4-BE49-F238E27FC236}"/>
            </a:extLst>
          </p:cNvPr>
          <p:cNvSpPr>
            <a:spLocks noGrp="1"/>
          </p:cNvSpPr>
          <p:nvPr>
            <p:ph type="body" sz="quarter" idx="10"/>
          </p:nvPr>
        </p:nvSpPr>
        <p:spPr>
          <a:xfrm>
            <a:off x="4034482" y="4075417"/>
            <a:ext cx="2903838" cy="2101648"/>
          </a:xfrm>
        </p:spPr>
        <p:txBody>
          <a:bodyPr>
            <a:normAutofit/>
          </a:bodyPr>
          <a:lstStyle>
            <a:lvl1pPr>
              <a:defRPr sz="1400"/>
            </a:lvl1pPr>
            <a:lvl2pPr>
              <a:defRPr sz="1600"/>
            </a:lvl2pPr>
            <a:lvl3pPr>
              <a:defRPr sz="1400"/>
            </a:lvl3pPr>
            <a:lvl4pPr>
              <a:defRPr sz="1200"/>
            </a:lvl4pPr>
            <a:lvl5pPr>
              <a:defRPr sz="1200"/>
            </a:lvl5pPr>
          </a:lstStyle>
          <a:p>
            <a:pPr lvl="0"/>
            <a:r>
              <a:rPr lang="fr-FR" dirty="0"/>
              <a:t>Modifier les styles du texte du masque</a:t>
            </a:r>
          </a:p>
        </p:txBody>
      </p:sp>
    </p:spTree>
    <p:extLst>
      <p:ext uri="{BB962C8B-B14F-4D97-AF65-F5344CB8AC3E}">
        <p14:creationId xmlns:p14="http://schemas.microsoft.com/office/powerpoint/2010/main" val="3096655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Deux contenu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12">
            <a:extLst>
              <a:ext uri="{FF2B5EF4-FFF2-40B4-BE49-F238E27FC236}"/>
            </a:extLst>
          </p:cNvPr>
          <p:cNvSpPr/>
          <p:nvPr userDrawn="1"/>
        </p:nvSpPr>
        <p:spPr>
          <a:xfrm>
            <a:off x="2372916" y="1539875"/>
            <a:ext cx="1519238" cy="1614488"/>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12" name="Espace réservé pour une image  11">
            <a:extLst>
              <a:ext uri="{FF2B5EF4-FFF2-40B4-BE49-F238E27FC236}"/>
            </a:extLst>
          </p:cNvPr>
          <p:cNvSpPr>
            <a:spLocks noGrp="1"/>
          </p:cNvSpPr>
          <p:nvPr>
            <p:ph type="pic" sz="quarter" idx="11"/>
          </p:nvPr>
        </p:nvSpPr>
        <p:spPr>
          <a:xfrm>
            <a:off x="1" y="1206230"/>
            <a:ext cx="3762632" cy="5651770"/>
          </a:xfrm>
          <a:solidFill>
            <a:schemeClr val="bg1">
              <a:lumMod val="85000"/>
            </a:schemeClr>
          </a:solidFill>
        </p:spPr>
        <p:txBody>
          <a:bodyPr rtlCol="0">
            <a:normAutofit/>
          </a:bodyPr>
          <a:lstStyle/>
          <a:p>
            <a:pPr lvl="0"/>
            <a:endParaRPr lang="fr-BE" noProof="0" dirty="0"/>
          </a:p>
        </p:txBody>
      </p:sp>
      <p:sp>
        <p:nvSpPr>
          <p:cNvPr id="8" name="Titre 1">
            <a:extLst>
              <a:ext uri="{FF2B5EF4-FFF2-40B4-BE49-F238E27FC236}"/>
            </a:extLst>
          </p:cNvPr>
          <p:cNvSpPr>
            <a:spLocks noGrp="1"/>
          </p:cNvSpPr>
          <p:nvPr>
            <p:ph type="title"/>
          </p:nvPr>
        </p:nvSpPr>
        <p:spPr>
          <a:xfrm>
            <a:off x="2577929" y="1952925"/>
            <a:ext cx="5874093" cy="833953"/>
          </a:xfrm>
        </p:spPr>
        <p:txBody>
          <a:bodyPr>
            <a:noAutofit/>
          </a:bodyPr>
          <a:lstStyle>
            <a:lvl1pPr>
              <a:defRPr sz="4400">
                <a:solidFill>
                  <a:srgbClr val="286FB4"/>
                </a:solidFill>
              </a:defRPr>
            </a:lvl1pPr>
          </a:lstStyle>
          <a:p>
            <a:r>
              <a:rPr lang="hu-HU" smtClean="0"/>
              <a:t>Mintacím szerkesztése</a:t>
            </a:r>
            <a:endParaRPr lang="fr-BE" dirty="0"/>
          </a:p>
        </p:txBody>
      </p:sp>
      <p:sp>
        <p:nvSpPr>
          <p:cNvPr id="9" name="Sous-titre 2">
            <a:extLst>
              <a:ext uri="{FF2B5EF4-FFF2-40B4-BE49-F238E27FC236}"/>
            </a:extLst>
          </p:cNvPr>
          <p:cNvSpPr>
            <a:spLocks noGrp="1"/>
          </p:cNvSpPr>
          <p:nvPr>
            <p:ph type="subTitle" idx="1"/>
          </p:nvPr>
        </p:nvSpPr>
        <p:spPr>
          <a:xfrm>
            <a:off x="4034481" y="3427117"/>
            <a:ext cx="5047736" cy="533355"/>
          </a:xfrm>
        </p:spPr>
        <p:txBody>
          <a:bodyPr>
            <a:normAutofit/>
          </a:bodyPr>
          <a:lstStyle>
            <a:lvl1pPr marL="0" indent="0" algn="l">
              <a:buNone/>
              <a:defRPr sz="2000" b="1" u="sng">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fr-BE" dirty="0"/>
          </a:p>
        </p:txBody>
      </p:sp>
      <p:sp>
        <p:nvSpPr>
          <p:cNvPr id="10" name="Espace réservé du texte 7">
            <a:extLst>
              <a:ext uri="{FF2B5EF4-FFF2-40B4-BE49-F238E27FC236}"/>
            </a:extLst>
          </p:cNvPr>
          <p:cNvSpPr>
            <a:spLocks noGrp="1"/>
          </p:cNvSpPr>
          <p:nvPr>
            <p:ph type="body" sz="quarter" idx="10"/>
          </p:nvPr>
        </p:nvSpPr>
        <p:spPr>
          <a:xfrm>
            <a:off x="4034482" y="4075417"/>
            <a:ext cx="2903838" cy="2101648"/>
          </a:xfrm>
        </p:spPr>
        <p:txBody>
          <a:bodyPr>
            <a:normAutofit/>
          </a:bodyPr>
          <a:lstStyle>
            <a:lvl1pPr>
              <a:defRPr sz="1400"/>
            </a:lvl1pPr>
            <a:lvl2pPr>
              <a:defRPr sz="1600"/>
            </a:lvl2pPr>
            <a:lvl3pPr>
              <a:defRPr sz="1400"/>
            </a:lvl3pPr>
            <a:lvl4pPr>
              <a:defRPr sz="1200"/>
            </a:lvl4pPr>
            <a:lvl5pPr>
              <a:defRPr sz="1200"/>
            </a:lvl5pPr>
          </a:lstStyle>
          <a:p>
            <a:pPr lvl="0"/>
            <a:r>
              <a:rPr lang="fr-FR" dirty="0"/>
              <a:t>Modifier les styles du texte du masque</a:t>
            </a:r>
          </a:p>
        </p:txBody>
      </p:sp>
    </p:spTree>
    <p:extLst>
      <p:ext uri="{BB962C8B-B14F-4D97-AF65-F5344CB8AC3E}">
        <p14:creationId xmlns:p14="http://schemas.microsoft.com/office/powerpoint/2010/main" val="3096655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B679ED3A-832E-4B96-ACE1-5AD9E2363FA2}" type="datetimeFigureOut">
              <a:rPr lang="en-US" smtClean="0"/>
              <a:t>10/26/2017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B6E0F5BB-2BBA-44D2-B847-088C74F8DD26}" type="slidenum">
              <a:rPr lang="en-US" smtClean="0"/>
              <a:t>‹N°›</a:t>
            </a:fld>
            <a:endParaRPr lang="en-US"/>
          </a:p>
        </p:txBody>
      </p:sp>
    </p:spTree>
    <p:extLst>
      <p:ext uri="{BB962C8B-B14F-4D97-AF65-F5344CB8AC3E}">
        <p14:creationId xmlns:p14="http://schemas.microsoft.com/office/powerpoint/2010/main" val="897149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402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extLst>
          </p:cNvPr>
          <p:cNvSpPr>
            <a:spLocks noGrp="1"/>
          </p:cNvSpPr>
          <p:nvPr>
            <p:ph type="ctrTitle"/>
          </p:nvPr>
        </p:nvSpPr>
        <p:spPr>
          <a:xfrm>
            <a:off x="926757" y="980302"/>
            <a:ext cx="7735329" cy="1368127"/>
          </a:xfrm>
        </p:spPr>
        <p:txBody>
          <a:bodyPr anchor="b">
            <a:normAutofit/>
          </a:bodyPr>
          <a:lstStyle>
            <a:lvl1pPr algn="l">
              <a:defRPr sz="4200">
                <a:latin typeface="Helvetica" pitchFamily="2" charset="0"/>
              </a:defRPr>
            </a:lvl1pPr>
          </a:lstStyle>
          <a:p>
            <a:r>
              <a:rPr lang="hu-HU" smtClean="0"/>
              <a:t>Mintacím szerkesztése</a:t>
            </a:r>
            <a:endParaRPr lang="fr-BE" dirty="0"/>
          </a:p>
        </p:txBody>
      </p:sp>
      <p:sp>
        <p:nvSpPr>
          <p:cNvPr id="3" name="Sous-titre 2">
            <a:extLst>
              <a:ext uri="{FF2B5EF4-FFF2-40B4-BE49-F238E27FC236}"/>
            </a:extLst>
          </p:cNvPr>
          <p:cNvSpPr>
            <a:spLocks noGrp="1"/>
          </p:cNvSpPr>
          <p:nvPr>
            <p:ph type="subTitle" idx="1"/>
          </p:nvPr>
        </p:nvSpPr>
        <p:spPr>
          <a:xfrm>
            <a:off x="926757" y="2547596"/>
            <a:ext cx="6858000" cy="459216"/>
          </a:xfrm>
        </p:spPr>
        <p:txBody>
          <a:bodyPr>
            <a:normAutofit/>
          </a:bodyPr>
          <a:lstStyle>
            <a:lvl1pPr marL="0" indent="0" algn="l">
              <a:buNone/>
              <a:defRPr sz="2500" b="1" u="sng">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fr-BE" dirty="0"/>
          </a:p>
        </p:txBody>
      </p:sp>
      <p:sp>
        <p:nvSpPr>
          <p:cNvPr id="8" name="Espace réservé du texte 7">
            <a:extLst>
              <a:ext uri="{FF2B5EF4-FFF2-40B4-BE49-F238E27FC236}"/>
            </a:extLst>
          </p:cNvPr>
          <p:cNvSpPr>
            <a:spLocks noGrp="1"/>
          </p:cNvSpPr>
          <p:nvPr>
            <p:ph type="body" sz="quarter" idx="10"/>
          </p:nvPr>
        </p:nvSpPr>
        <p:spPr>
          <a:xfrm>
            <a:off x="926757" y="3385366"/>
            <a:ext cx="5350669" cy="2619375"/>
          </a:xfrm>
        </p:spPr>
        <p:txBody>
          <a:bodyPr>
            <a:normAutofit/>
          </a:bodyPr>
          <a:lstStyle>
            <a:lvl1pPr>
              <a:defRPr sz="2000"/>
            </a:lvl1pPr>
            <a:lvl2pPr>
              <a:defRPr sz="1600"/>
            </a:lvl2pPr>
            <a:lvl3pPr>
              <a:defRPr sz="1400"/>
            </a:lvl3pPr>
            <a:lvl4pPr>
              <a:defRPr sz="1200"/>
            </a:lvl4pPr>
            <a:lvl5pPr>
              <a:defRPr sz="1200"/>
            </a:lvl5pPr>
          </a:lstStyle>
          <a:p>
            <a:pPr lvl="0"/>
            <a:r>
              <a:rPr lang="fr-FR" dirty="0"/>
              <a:t>Modifier les styles du texte du masque</a:t>
            </a:r>
          </a:p>
        </p:txBody>
      </p:sp>
    </p:spTree>
    <p:extLst>
      <p:ext uri="{BB962C8B-B14F-4D97-AF65-F5344CB8AC3E}">
        <p14:creationId xmlns:p14="http://schemas.microsoft.com/office/powerpoint/2010/main" val="1555982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B679ED3A-832E-4B96-ACE1-5AD9E2363FA2}" type="datetimeFigureOut">
              <a:rPr lang="en-US" smtClean="0"/>
              <a:t>10/26/2017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B6E0F5BB-2BBA-44D2-B847-088C74F8DD26}" type="slidenum">
              <a:rPr lang="en-US" smtClean="0"/>
              <a:t>‹N°›</a:t>
            </a:fld>
            <a:endParaRPr lang="en-US"/>
          </a:p>
        </p:txBody>
      </p:sp>
    </p:spTree>
    <p:extLst>
      <p:ext uri="{BB962C8B-B14F-4D97-AF65-F5344CB8AC3E}">
        <p14:creationId xmlns:p14="http://schemas.microsoft.com/office/powerpoint/2010/main" val="3775690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p>
            <a:fld id="{B679ED3A-832E-4B96-ACE1-5AD9E2363FA2}" type="datetimeFigureOut">
              <a:rPr lang="en-US" smtClean="0"/>
              <a:t>10/26/2017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B6E0F5BB-2BBA-44D2-B847-088C74F8DD26}" type="slidenum">
              <a:rPr lang="en-US" smtClean="0"/>
              <a:t>‹N°›</a:t>
            </a:fld>
            <a:endParaRPr lang="en-US"/>
          </a:p>
        </p:txBody>
      </p:sp>
    </p:spTree>
    <p:extLst>
      <p:ext uri="{BB962C8B-B14F-4D97-AF65-F5344CB8AC3E}">
        <p14:creationId xmlns:p14="http://schemas.microsoft.com/office/powerpoint/2010/main" val="3513780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p>
            <a:fld id="{B679ED3A-832E-4B96-ACE1-5AD9E2363FA2}" type="datetimeFigureOut">
              <a:rPr lang="en-US" smtClean="0"/>
              <a:t>10/26/2017</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B6E0F5BB-2BBA-44D2-B847-088C74F8DD26}" type="slidenum">
              <a:rPr lang="en-US" smtClean="0"/>
              <a:t>‹N°›</a:t>
            </a:fld>
            <a:endParaRPr lang="en-US"/>
          </a:p>
        </p:txBody>
      </p:sp>
    </p:spTree>
    <p:extLst>
      <p:ext uri="{BB962C8B-B14F-4D97-AF65-F5344CB8AC3E}">
        <p14:creationId xmlns:p14="http://schemas.microsoft.com/office/powerpoint/2010/main" val="1963572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2"/>
          <p:cNvSpPr>
            <a:spLocks noGrp="1"/>
          </p:cNvSpPr>
          <p:nvPr>
            <p:ph type="dt" sz="half" idx="10"/>
          </p:nvPr>
        </p:nvSpPr>
        <p:spPr/>
        <p:txBody>
          <a:bodyPr/>
          <a:lstStyle/>
          <a:p>
            <a:fld id="{B679ED3A-832E-4B96-ACE1-5AD9E2363FA2}" type="datetimeFigureOut">
              <a:rPr lang="en-US" smtClean="0"/>
              <a:t>10/26/2017</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B6E0F5BB-2BBA-44D2-B847-088C74F8DD26}" type="slidenum">
              <a:rPr lang="en-US" smtClean="0"/>
              <a:t>‹N°›</a:t>
            </a:fld>
            <a:endParaRPr lang="en-US"/>
          </a:p>
        </p:txBody>
      </p:sp>
    </p:spTree>
    <p:extLst>
      <p:ext uri="{BB962C8B-B14F-4D97-AF65-F5344CB8AC3E}">
        <p14:creationId xmlns:p14="http://schemas.microsoft.com/office/powerpoint/2010/main" val="1043957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679ED3A-832E-4B96-ACE1-5AD9E2363FA2}" type="datetimeFigureOut">
              <a:rPr lang="en-US" smtClean="0"/>
              <a:t>10/26/2017</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B6E0F5BB-2BBA-44D2-B847-088C74F8DD26}" type="slidenum">
              <a:rPr lang="en-US" smtClean="0"/>
              <a:t>‹N°›</a:t>
            </a:fld>
            <a:endParaRPr lang="en-US"/>
          </a:p>
        </p:txBody>
      </p:sp>
    </p:spTree>
    <p:extLst>
      <p:ext uri="{BB962C8B-B14F-4D97-AF65-F5344CB8AC3E}">
        <p14:creationId xmlns:p14="http://schemas.microsoft.com/office/powerpoint/2010/main" val="2318349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679ED3A-832E-4B96-ACE1-5AD9E2363FA2}" type="datetimeFigureOut">
              <a:rPr lang="en-US" smtClean="0"/>
              <a:t>10/26/2017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B6E0F5BB-2BBA-44D2-B847-088C74F8DD26}" type="slidenum">
              <a:rPr lang="en-US" smtClean="0"/>
              <a:t>‹N°›</a:t>
            </a:fld>
            <a:endParaRPr lang="en-US"/>
          </a:p>
        </p:txBody>
      </p:sp>
    </p:spTree>
    <p:extLst>
      <p:ext uri="{BB962C8B-B14F-4D97-AF65-F5344CB8AC3E}">
        <p14:creationId xmlns:p14="http://schemas.microsoft.com/office/powerpoint/2010/main" val="2397369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679ED3A-832E-4B96-ACE1-5AD9E2363FA2}" type="datetimeFigureOut">
              <a:rPr lang="en-US" smtClean="0"/>
              <a:t>10/26/2017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B6E0F5BB-2BBA-44D2-B847-088C74F8DD26}" type="slidenum">
              <a:rPr lang="en-US" smtClean="0"/>
              <a:t>‹N°›</a:t>
            </a:fld>
            <a:endParaRPr lang="en-US"/>
          </a:p>
        </p:txBody>
      </p:sp>
    </p:spTree>
    <p:extLst>
      <p:ext uri="{BB962C8B-B14F-4D97-AF65-F5344CB8AC3E}">
        <p14:creationId xmlns:p14="http://schemas.microsoft.com/office/powerpoint/2010/main" val="2574718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en-US"/>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79ED3A-832E-4B96-ACE1-5AD9E2363FA2}" type="datetimeFigureOut">
              <a:rPr lang="en-US" smtClean="0"/>
              <a:t>10/26/2017</a:t>
            </a:fld>
            <a:endParaRPr 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0F5BB-2BBA-44D2-B847-088C74F8DD26}" type="slidenum">
              <a:rPr lang="en-US" smtClean="0"/>
              <a:t>‹N°›</a:t>
            </a:fld>
            <a:endParaRPr lang="en-US"/>
          </a:p>
        </p:txBody>
      </p:sp>
    </p:spTree>
    <p:extLst>
      <p:ext uri="{BB962C8B-B14F-4D97-AF65-F5344CB8AC3E}">
        <p14:creationId xmlns:p14="http://schemas.microsoft.com/office/powerpoint/2010/main" val="410482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ous-titre 9"/>
          <p:cNvSpPr>
            <a:spLocks noGrp="1"/>
          </p:cNvSpPr>
          <p:nvPr>
            <p:ph type="subTitle" idx="1"/>
          </p:nvPr>
        </p:nvSpPr>
        <p:spPr>
          <a:xfrm>
            <a:off x="926306" y="2547939"/>
            <a:ext cx="6858000" cy="458787"/>
          </a:xfrm>
        </p:spPr>
        <p:txBody>
          <a:bodyPr>
            <a:normAutofit lnSpcReduction="10000"/>
          </a:bodyPr>
          <a:lstStyle/>
          <a:p>
            <a:pPr eaLnBrk="1" hangingPunct="1"/>
            <a:r>
              <a:rPr lang="fr-BE" altLang="hu-HU" smtClean="0">
                <a:latin typeface="Helvetica" pitchFamily="34" charset="0"/>
              </a:rPr>
              <a:t>Holistic method for urban regeneration</a:t>
            </a:r>
          </a:p>
        </p:txBody>
      </p:sp>
      <p:sp>
        <p:nvSpPr>
          <p:cNvPr id="41987" name="Espace réservé du texte 10"/>
          <p:cNvSpPr>
            <a:spLocks noGrp="1"/>
          </p:cNvSpPr>
          <p:nvPr>
            <p:ph type="body" sz="quarter" idx="10"/>
          </p:nvPr>
        </p:nvSpPr>
        <p:spPr>
          <a:xfrm>
            <a:off x="926307" y="3386139"/>
            <a:ext cx="5350669" cy="2619375"/>
          </a:xfrm>
        </p:spPr>
        <p:txBody>
          <a:bodyPr/>
          <a:lstStyle/>
          <a:p>
            <a:pPr eaLnBrk="1" hangingPunct="1"/>
            <a:r>
              <a:rPr lang="fr-BE" altLang="hu-HU" smtClean="0">
                <a:latin typeface="Helvetica" pitchFamily="34" charset="0"/>
              </a:rPr>
              <a:t>Anne Juel Andersen</a:t>
            </a:r>
          </a:p>
          <a:p>
            <a:pPr eaLnBrk="1" hangingPunct="1"/>
            <a:r>
              <a:rPr lang="fr-BE" altLang="hu-HU" smtClean="0">
                <a:latin typeface="Helvetica" pitchFamily="34" charset="0"/>
              </a:rPr>
              <a:t>Architect, PhD, Project Manager</a:t>
            </a:r>
          </a:p>
          <a:p>
            <a:pPr eaLnBrk="1" hangingPunct="1"/>
            <a:r>
              <a:rPr lang="fr-BE" altLang="hu-HU" smtClean="0">
                <a:latin typeface="Helvetica" pitchFamily="34" charset="0"/>
              </a:rPr>
              <a:t>Urban and Landscape Department</a:t>
            </a:r>
          </a:p>
          <a:p>
            <a:pPr eaLnBrk="1" hangingPunct="1"/>
            <a:r>
              <a:rPr lang="fr-BE" altLang="hu-HU" smtClean="0">
                <a:latin typeface="Helvetica" pitchFamily="34" charset="0"/>
              </a:rPr>
              <a:t>City of Aalborg</a:t>
            </a:r>
          </a:p>
        </p:txBody>
      </p:sp>
      <p:sp>
        <p:nvSpPr>
          <p:cNvPr id="41988" name="Titre 12"/>
          <p:cNvSpPr>
            <a:spLocks noGrp="1"/>
          </p:cNvSpPr>
          <p:nvPr>
            <p:ph type="ctrTitle"/>
          </p:nvPr>
        </p:nvSpPr>
        <p:spPr>
          <a:xfrm>
            <a:off x="926306" y="981075"/>
            <a:ext cx="7735491" cy="1366838"/>
          </a:xfrm>
        </p:spPr>
        <p:txBody>
          <a:bodyPr>
            <a:normAutofit fontScale="90000"/>
          </a:bodyPr>
          <a:lstStyle/>
          <a:p>
            <a:pPr eaLnBrk="1" hangingPunct="1"/>
            <a:r>
              <a:rPr lang="fr-BE" altLang="hu-HU" dirty="0" err="1" smtClean="0">
                <a:latin typeface="Helvetica" pitchFamily="34" charset="0"/>
              </a:rPr>
              <a:t>Neighbourhood</a:t>
            </a:r>
            <a:r>
              <a:rPr lang="fr-BE" altLang="hu-HU" dirty="0" smtClean="0">
                <a:latin typeface="Helvetica" pitchFamily="34" charset="0"/>
              </a:rPr>
              <a:t> </a:t>
            </a:r>
            <a:r>
              <a:rPr lang="fr-BE" altLang="hu-HU" dirty="0" err="1">
                <a:latin typeface="Helvetica" pitchFamily="34" charset="0"/>
              </a:rPr>
              <a:t>R</a:t>
            </a:r>
            <a:r>
              <a:rPr lang="fr-BE" altLang="hu-HU" dirty="0" err="1" smtClean="0">
                <a:latin typeface="Helvetica" pitchFamily="34" charset="0"/>
              </a:rPr>
              <a:t>egeneration</a:t>
            </a:r>
            <a:r>
              <a:rPr lang="fr-BE" altLang="hu-HU" dirty="0" smtClean="0">
                <a:latin typeface="Helvetica" pitchFamily="34" charset="0"/>
              </a:rPr>
              <a:t/>
            </a:r>
            <a:br>
              <a:rPr lang="fr-BE" altLang="hu-HU" dirty="0" smtClean="0">
                <a:latin typeface="Helvetica" pitchFamily="34" charset="0"/>
              </a:rPr>
            </a:br>
            <a:r>
              <a:rPr lang="fr-BE" altLang="hu-HU" dirty="0" smtClean="0">
                <a:latin typeface="Helvetica" pitchFamily="34" charset="0"/>
              </a:rPr>
              <a:t>Good </a:t>
            </a:r>
            <a:r>
              <a:rPr lang="fr-BE" altLang="hu-HU" dirty="0">
                <a:latin typeface="Helvetica" pitchFamily="34" charset="0"/>
              </a:rPr>
              <a:t>P</a:t>
            </a:r>
            <a:r>
              <a:rPr lang="fr-BE" altLang="hu-HU" dirty="0" smtClean="0">
                <a:latin typeface="Helvetica" pitchFamily="34" charset="0"/>
              </a:rPr>
              <a:t>ractice </a:t>
            </a:r>
            <a:r>
              <a:rPr lang="fr-BE" altLang="hu-HU" dirty="0" smtClean="0">
                <a:latin typeface="Helvetica" pitchFamily="34" charset="0"/>
              </a:rPr>
              <a:t>Aalborg</a:t>
            </a:r>
          </a:p>
        </p:txBody>
      </p:sp>
    </p:spTree>
    <p:extLst>
      <p:ext uri="{BB962C8B-B14F-4D97-AF65-F5344CB8AC3E}">
        <p14:creationId xmlns:p14="http://schemas.microsoft.com/office/powerpoint/2010/main" val="40180143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extLst>
          </p:cNvPr>
          <p:cNvSpPr/>
          <p:nvPr/>
        </p:nvSpPr>
        <p:spPr>
          <a:xfrm>
            <a:off x="2356248" y="1549401"/>
            <a:ext cx="1506140" cy="16414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51203" name="Espace réservé du texte 5"/>
          <p:cNvSpPr>
            <a:spLocks noGrp="1"/>
          </p:cNvSpPr>
          <p:nvPr>
            <p:ph type="body" sz="quarter" idx="10"/>
          </p:nvPr>
        </p:nvSpPr>
        <p:spPr>
          <a:xfrm>
            <a:off x="4035029" y="4075113"/>
            <a:ext cx="2902744" cy="2101850"/>
          </a:xfrm>
        </p:spPr>
        <p:txBody>
          <a:bodyPr/>
          <a:lstStyle/>
          <a:p>
            <a:pPr eaLnBrk="1" hangingPunct="1"/>
            <a:endParaRPr lang="fr-BE" altLang="hu-HU" smtClean="0">
              <a:latin typeface="Helvetica" pitchFamily="34" charset="0"/>
            </a:endParaRPr>
          </a:p>
        </p:txBody>
      </p:sp>
      <p:sp>
        <p:nvSpPr>
          <p:cNvPr id="51204" name="Titre 8"/>
          <p:cNvSpPr>
            <a:spLocks noGrp="1"/>
          </p:cNvSpPr>
          <p:nvPr>
            <p:ph type="title"/>
          </p:nvPr>
        </p:nvSpPr>
        <p:spPr>
          <a:xfrm>
            <a:off x="5985273" y="1952626"/>
            <a:ext cx="3112294" cy="835025"/>
          </a:xfrm>
        </p:spPr>
        <p:txBody>
          <a:bodyPr/>
          <a:lstStyle/>
          <a:p>
            <a:pPr eaLnBrk="1" hangingPunct="1"/>
            <a:r>
              <a:rPr lang="fr-BE" altLang="hu-HU" sz="2400" smtClean="0">
                <a:latin typeface="Helvetica" pitchFamily="34" charset="0"/>
              </a:rPr>
              <a:t>Kildeparken 2020</a:t>
            </a:r>
            <a:br>
              <a:rPr lang="fr-BE" altLang="hu-HU" sz="2400" smtClean="0">
                <a:latin typeface="Helvetica" pitchFamily="34" charset="0"/>
              </a:rPr>
            </a:br>
            <a:r>
              <a:rPr lang="fr-BE" altLang="hu-HU" sz="2400" smtClean="0">
                <a:latin typeface="Helvetica" pitchFamily="34" charset="0"/>
              </a:rPr>
              <a:t>Renovation of 1000 flats</a:t>
            </a:r>
            <a:br>
              <a:rPr lang="fr-BE" altLang="hu-HU" sz="2400" smtClean="0">
                <a:latin typeface="Helvetica" pitchFamily="34" charset="0"/>
              </a:rPr>
            </a:br>
            <a:r>
              <a:rPr lang="fr-BE" altLang="hu-HU" sz="2400" smtClean="0">
                <a:latin typeface="Helvetica" pitchFamily="34" charset="0"/>
              </a:rPr>
              <a:t>Housing Association </a:t>
            </a:r>
            <a:br>
              <a:rPr lang="fr-BE" altLang="hu-HU" sz="2400" smtClean="0">
                <a:latin typeface="Helvetica" pitchFamily="34" charset="0"/>
              </a:rPr>
            </a:br>
            <a:r>
              <a:rPr lang="fr-BE" altLang="hu-HU" sz="2400" smtClean="0">
                <a:latin typeface="Helvetica" pitchFamily="34" charset="0"/>
              </a:rPr>
              <a:t>an important partner</a:t>
            </a:r>
          </a:p>
        </p:txBody>
      </p:sp>
      <p:pic>
        <p:nvPicPr>
          <p:cNvPr id="51205" name="Billede 7"/>
          <p:cNvPicPr>
            <a:picLocks noChangeAspect="1"/>
          </p:cNvPicPr>
          <p:nvPr/>
        </p:nvPicPr>
        <p:blipFill>
          <a:blip r:embed="rId2">
            <a:extLst>
              <a:ext uri="{28A0092B-C50C-407E-A947-70E740481C1C}">
                <a14:useLocalDpi xmlns:a14="http://schemas.microsoft.com/office/drawing/2010/main" val="0"/>
              </a:ext>
            </a:extLst>
          </a:blip>
          <a:srcRect b="14513"/>
          <a:stretch>
            <a:fillRect/>
          </a:stretch>
        </p:blipFill>
        <p:spPr bwMode="auto">
          <a:xfrm>
            <a:off x="1" y="1201738"/>
            <a:ext cx="5985272"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5107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extLst>
          </p:cNvPr>
          <p:cNvSpPr/>
          <p:nvPr/>
        </p:nvSpPr>
        <p:spPr>
          <a:xfrm>
            <a:off x="2356248" y="1563689"/>
            <a:ext cx="1506140" cy="1639887"/>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52228" name="Titre 1"/>
          <p:cNvSpPr>
            <a:spLocks noGrp="1"/>
          </p:cNvSpPr>
          <p:nvPr>
            <p:ph type="ctrTitle"/>
          </p:nvPr>
        </p:nvSpPr>
        <p:spPr>
          <a:xfrm>
            <a:off x="308373" y="1366839"/>
            <a:ext cx="6160294" cy="1608137"/>
          </a:xfrm>
        </p:spPr>
        <p:txBody>
          <a:bodyPr/>
          <a:lstStyle/>
          <a:p>
            <a:pPr algn="l" eaLnBrk="1" hangingPunct="1">
              <a:lnSpc>
                <a:spcPct val="100000"/>
              </a:lnSpc>
            </a:pPr>
            <a:r>
              <a:rPr lang="fr-BE" altLang="hu-HU" sz="6600" baseline="30000" smtClean="0">
                <a:latin typeface="Helvetica" pitchFamily="34" charset="0"/>
              </a:rPr>
              <a:t>ROLE OF THE PUBLIC</a:t>
            </a:r>
          </a:p>
        </p:txBody>
      </p:sp>
      <p:sp>
        <p:nvSpPr>
          <p:cNvPr id="52229" name="Sous-titre 2"/>
          <p:cNvSpPr txBox="1">
            <a:spLocks/>
          </p:cNvSpPr>
          <p:nvPr/>
        </p:nvSpPr>
        <p:spPr bwMode="auto">
          <a:xfrm>
            <a:off x="194073" y="5314951"/>
            <a:ext cx="9117806"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pitchFamily="34" charset="0"/>
              <a:defRPr sz="3200">
                <a:solidFill>
                  <a:schemeClr val="tx1"/>
                </a:solidFill>
                <a:latin typeface="Helvetica" pitchFamily="34" charset="0"/>
              </a:defRPr>
            </a:lvl1pPr>
            <a:lvl2pPr marL="742950" indent="-285750" eaLnBrk="0" hangingPunct="0">
              <a:lnSpc>
                <a:spcPct val="90000"/>
              </a:lnSpc>
              <a:spcBef>
                <a:spcPts val="500"/>
              </a:spcBef>
              <a:buFont typeface="Arial" pitchFamily="34" charset="0"/>
              <a:defRPr sz="2400">
                <a:solidFill>
                  <a:schemeClr val="tx1"/>
                </a:solidFill>
                <a:latin typeface="Helvetica" pitchFamily="34" charset="0"/>
              </a:defRPr>
            </a:lvl2pPr>
            <a:lvl3pPr marL="1143000" indent="-228600" eaLnBrk="0" hangingPunct="0">
              <a:lnSpc>
                <a:spcPct val="90000"/>
              </a:lnSpc>
              <a:spcBef>
                <a:spcPts val="500"/>
              </a:spcBef>
              <a:buFont typeface="Arial" pitchFamily="34" charset="0"/>
              <a:defRPr sz="2000">
                <a:solidFill>
                  <a:schemeClr val="tx1"/>
                </a:solidFill>
                <a:latin typeface="Helvetica" pitchFamily="34" charset="0"/>
              </a:defRPr>
            </a:lvl3pPr>
            <a:lvl4pPr marL="1600200" indent="-228600" eaLnBrk="0" hangingPunct="0">
              <a:lnSpc>
                <a:spcPct val="90000"/>
              </a:lnSpc>
              <a:spcBef>
                <a:spcPts val="500"/>
              </a:spcBef>
              <a:buFont typeface="Arial" pitchFamily="34" charset="0"/>
              <a:defRPr>
                <a:solidFill>
                  <a:schemeClr val="tx1"/>
                </a:solidFill>
                <a:latin typeface="Helvetica" pitchFamily="34" charset="0"/>
              </a:defRPr>
            </a:lvl4pPr>
            <a:lvl5pPr marL="2057400" indent="-228600" eaLnBrk="0" hangingPunct="0">
              <a:lnSpc>
                <a:spcPct val="90000"/>
              </a:lnSpc>
              <a:spcBef>
                <a:spcPts val="500"/>
              </a:spcBef>
              <a:buFont typeface="Arial" pitchFamily="34" charset="0"/>
              <a:defRPr>
                <a:solidFill>
                  <a:schemeClr val="tx1"/>
                </a:solidFill>
                <a:latin typeface="Helvetica" pitchFamily="34" charset="0"/>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9pPr>
          </a:lstStyle>
          <a:p>
            <a:pPr eaLnBrk="1" hangingPunct="1"/>
            <a:r>
              <a:rPr lang="en-US" altLang="hu-HU" sz="2000" b="1"/>
              <a:t>Blåkildevej 1972 and 2017</a:t>
            </a:r>
          </a:p>
        </p:txBody>
      </p:sp>
      <p:pic>
        <p:nvPicPr>
          <p:cNvPr id="52230" name="Bille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57301"/>
            <a:ext cx="3546872"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Billed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9728" y="1257301"/>
            <a:ext cx="560427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3336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extLst>
          </p:cNvPr>
          <p:cNvSpPr/>
          <p:nvPr/>
        </p:nvSpPr>
        <p:spPr>
          <a:xfrm>
            <a:off x="2356248" y="1563689"/>
            <a:ext cx="1506140" cy="1639887"/>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pic>
        <p:nvPicPr>
          <p:cNvPr id="53252" name="Billede 6"/>
          <p:cNvPicPr>
            <a:picLocks noChangeAspect="1"/>
          </p:cNvPicPr>
          <p:nvPr/>
        </p:nvPicPr>
        <p:blipFill>
          <a:blip r:embed="rId3" cstate="print">
            <a:extLst>
              <a:ext uri="{28A0092B-C50C-407E-A947-70E740481C1C}">
                <a14:useLocalDpi xmlns:a14="http://schemas.microsoft.com/office/drawing/2010/main" val="0"/>
              </a:ext>
            </a:extLst>
          </a:blip>
          <a:srcRect t="5841" b="26990"/>
          <a:stretch>
            <a:fillRect/>
          </a:stretch>
        </p:blipFill>
        <p:spPr bwMode="auto">
          <a:xfrm>
            <a:off x="164307" y="1720850"/>
            <a:ext cx="3074194"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Sous-titre 2"/>
          <p:cNvSpPr txBox="1">
            <a:spLocks/>
          </p:cNvSpPr>
          <p:nvPr/>
        </p:nvSpPr>
        <p:spPr bwMode="auto">
          <a:xfrm>
            <a:off x="164307" y="1409701"/>
            <a:ext cx="9117806"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pitchFamily="34" charset="0"/>
              <a:defRPr sz="3200">
                <a:solidFill>
                  <a:schemeClr val="tx1"/>
                </a:solidFill>
                <a:latin typeface="Helvetica" pitchFamily="34" charset="0"/>
              </a:defRPr>
            </a:lvl1pPr>
            <a:lvl2pPr marL="742950" indent="-285750" eaLnBrk="0" hangingPunct="0">
              <a:lnSpc>
                <a:spcPct val="90000"/>
              </a:lnSpc>
              <a:spcBef>
                <a:spcPts val="500"/>
              </a:spcBef>
              <a:buFont typeface="Arial" pitchFamily="34" charset="0"/>
              <a:defRPr sz="2400">
                <a:solidFill>
                  <a:schemeClr val="tx1"/>
                </a:solidFill>
                <a:latin typeface="Helvetica" pitchFamily="34" charset="0"/>
              </a:defRPr>
            </a:lvl2pPr>
            <a:lvl3pPr marL="1143000" indent="-228600" eaLnBrk="0" hangingPunct="0">
              <a:lnSpc>
                <a:spcPct val="90000"/>
              </a:lnSpc>
              <a:spcBef>
                <a:spcPts val="500"/>
              </a:spcBef>
              <a:buFont typeface="Arial" pitchFamily="34" charset="0"/>
              <a:defRPr sz="2000">
                <a:solidFill>
                  <a:schemeClr val="tx1"/>
                </a:solidFill>
                <a:latin typeface="Helvetica" pitchFamily="34" charset="0"/>
              </a:defRPr>
            </a:lvl3pPr>
            <a:lvl4pPr marL="1600200" indent="-228600" eaLnBrk="0" hangingPunct="0">
              <a:lnSpc>
                <a:spcPct val="90000"/>
              </a:lnSpc>
              <a:spcBef>
                <a:spcPts val="500"/>
              </a:spcBef>
              <a:buFont typeface="Arial" pitchFamily="34" charset="0"/>
              <a:defRPr>
                <a:solidFill>
                  <a:schemeClr val="tx1"/>
                </a:solidFill>
                <a:latin typeface="Helvetica" pitchFamily="34" charset="0"/>
              </a:defRPr>
            </a:lvl4pPr>
            <a:lvl5pPr marL="2057400" indent="-228600" eaLnBrk="0" hangingPunct="0">
              <a:lnSpc>
                <a:spcPct val="90000"/>
              </a:lnSpc>
              <a:spcBef>
                <a:spcPts val="500"/>
              </a:spcBef>
              <a:buFont typeface="Arial" pitchFamily="34" charset="0"/>
              <a:defRPr>
                <a:solidFill>
                  <a:schemeClr val="tx1"/>
                </a:solidFill>
                <a:latin typeface="Helvetica" pitchFamily="34" charset="0"/>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9pPr>
          </a:lstStyle>
          <a:p>
            <a:pPr eaLnBrk="1" hangingPunct="1"/>
            <a:r>
              <a:rPr lang="en-US" altLang="hu-HU" sz="2000" b="1"/>
              <a:t>Infill of owner-occupied dwellings</a:t>
            </a:r>
          </a:p>
        </p:txBody>
      </p:sp>
      <p:pic>
        <p:nvPicPr>
          <p:cNvPr id="53254" name="Billed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6347" y="1827213"/>
            <a:ext cx="4999434"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kstfelt 9"/>
          <p:cNvSpPr txBox="1">
            <a:spLocks noChangeArrowheads="1"/>
          </p:cNvSpPr>
          <p:nvPr/>
        </p:nvSpPr>
        <p:spPr bwMode="auto">
          <a:xfrm>
            <a:off x="6840141" y="5035550"/>
            <a:ext cx="361830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defRPr sz="3200">
                <a:solidFill>
                  <a:schemeClr val="tx1"/>
                </a:solidFill>
                <a:latin typeface="Helvetica" pitchFamily="34" charset="0"/>
              </a:defRPr>
            </a:lvl1pPr>
            <a:lvl2pPr marL="742950" indent="-285750" eaLnBrk="0" hangingPunct="0">
              <a:lnSpc>
                <a:spcPct val="90000"/>
              </a:lnSpc>
              <a:spcBef>
                <a:spcPts val="500"/>
              </a:spcBef>
              <a:buFont typeface="Arial" pitchFamily="34" charset="0"/>
              <a:defRPr sz="2400">
                <a:solidFill>
                  <a:schemeClr val="tx1"/>
                </a:solidFill>
                <a:latin typeface="Helvetica" pitchFamily="34" charset="0"/>
              </a:defRPr>
            </a:lvl2pPr>
            <a:lvl3pPr marL="1143000" indent="-228600" eaLnBrk="0" hangingPunct="0">
              <a:lnSpc>
                <a:spcPct val="90000"/>
              </a:lnSpc>
              <a:spcBef>
                <a:spcPts val="500"/>
              </a:spcBef>
              <a:buFont typeface="Arial" pitchFamily="34" charset="0"/>
              <a:defRPr sz="2000">
                <a:solidFill>
                  <a:schemeClr val="tx1"/>
                </a:solidFill>
                <a:latin typeface="Helvetica" pitchFamily="34" charset="0"/>
              </a:defRPr>
            </a:lvl3pPr>
            <a:lvl4pPr marL="1600200" indent="-228600" eaLnBrk="0" hangingPunct="0">
              <a:lnSpc>
                <a:spcPct val="90000"/>
              </a:lnSpc>
              <a:spcBef>
                <a:spcPts val="500"/>
              </a:spcBef>
              <a:buFont typeface="Arial" pitchFamily="34" charset="0"/>
              <a:defRPr>
                <a:solidFill>
                  <a:schemeClr val="tx1"/>
                </a:solidFill>
                <a:latin typeface="Helvetica" pitchFamily="34" charset="0"/>
              </a:defRPr>
            </a:lvl4pPr>
            <a:lvl5pPr marL="2057400" indent="-228600" eaLnBrk="0" hangingPunct="0">
              <a:lnSpc>
                <a:spcPct val="90000"/>
              </a:lnSpc>
              <a:spcBef>
                <a:spcPts val="500"/>
              </a:spcBef>
              <a:buFont typeface="Arial" pitchFamily="34" charset="0"/>
              <a:defRPr>
                <a:solidFill>
                  <a:schemeClr val="tx1"/>
                </a:solidFill>
                <a:latin typeface="Helvetica" pitchFamily="34" charset="0"/>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9pPr>
          </a:lstStyle>
          <a:p>
            <a:pPr eaLnBrk="1" hangingPunct="1">
              <a:lnSpc>
                <a:spcPct val="100000"/>
              </a:lnSpc>
              <a:spcBef>
                <a:spcPct val="0"/>
              </a:spcBef>
              <a:buFontTx/>
              <a:buNone/>
            </a:pPr>
            <a:endParaRPr lang="da-DK" altLang="hu-HU" sz="1600">
              <a:solidFill>
                <a:srgbClr val="002060"/>
              </a:solidFill>
              <a:latin typeface="Calibri" pitchFamily="34" charset="0"/>
            </a:endParaRPr>
          </a:p>
          <a:p>
            <a:pPr eaLnBrk="1" hangingPunct="1">
              <a:lnSpc>
                <a:spcPct val="100000"/>
              </a:lnSpc>
              <a:spcBef>
                <a:spcPct val="0"/>
              </a:spcBef>
              <a:buFontTx/>
              <a:buNone/>
            </a:pPr>
            <a:r>
              <a:rPr lang="da-DK" altLang="hu-HU" sz="1600" i="1">
                <a:solidFill>
                  <a:srgbClr val="002060"/>
                </a:solidFill>
                <a:latin typeface="Calibri" pitchFamily="34" charset="0"/>
              </a:rPr>
              <a:t>KPF arkitekter m.fl.</a:t>
            </a:r>
          </a:p>
        </p:txBody>
      </p:sp>
    </p:spTree>
    <p:extLst>
      <p:ext uri="{BB962C8B-B14F-4D97-AF65-F5344CB8AC3E}">
        <p14:creationId xmlns:p14="http://schemas.microsoft.com/office/powerpoint/2010/main" val="3927617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extLst>
          </p:cNvPr>
          <p:cNvSpPr/>
          <p:nvPr/>
        </p:nvSpPr>
        <p:spPr>
          <a:xfrm>
            <a:off x="2356248" y="1563689"/>
            <a:ext cx="1506140" cy="1639887"/>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54276" name="Sous-titre 2"/>
          <p:cNvSpPr txBox="1">
            <a:spLocks/>
          </p:cNvSpPr>
          <p:nvPr/>
        </p:nvSpPr>
        <p:spPr bwMode="auto">
          <a:xfrm>
            <a:off x="6201966" y="1393826"/>
            <a:ext cx="2937272"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lnSpc>
                <a:spcPct val="90000"/>
              </a:lnSpc>
              <a:spcBef>
                <a:spcPts val="1000"/>
              </a:spcBef>
              <a:buFont typeface="Arial" pitchFamily="34" charset="0"/>
              <a:defRPr sz="3200">
                <a:solidFill>
                  <a:schemeClr val="tx1"/>
                </a:solidFill>
                <a:latin typeface="Helvetica" pitchFamily="34" charset="0"/>
              </a:defRPr>
            </a:lvl1pPr>
            <a:lvl2pPr marL="742950" indent="-285750" eaLnBrk="0" hangingPunct="0">
              <a:lnSpc>
                <a:spcPct val="90000"/>
              </a:lnSpc>
              <a:spcBef>
                <a:spcPts val="500"/>
              </a:spcBef>
              <a:buFont typeface="Arial" pitchFamily="34" charset="0"/>
              <a:defRPr sz="2400">
                <a:solidFill>
                  <a:schemeClr val="tx1"/>
                </a:solidFill>
                <a:latin typeface="Helvetica" pitchFamily="34" charset="0"/>
              </a:defRPr>
            </a:lvl2pPr>
            <a:lvl3pPr marL="1143000" indent="-228600" eaLnBrk="0" hangingPunct="0">
              <a:lnSpc>
                <a:spcPct val="90000"/>
              </a:lnSpc>
              <a:spcBef>
                <a:spcPts val="500"/>
              </a:spcBef>
              <a:buFont typeface="Arial" pitchFamily="34" charset="0"/>
              <a:defRPr sz="2000">
                <a:solidFill>
                  <a:schemeClr val="tx1"/>
                </a:solidFill>
                <a:latin typeface="Helvetica" pitchFamily="34" charset="0"/>
              </a:defRPr>
            </a:lvl3pPr>
            <a:lvl4pPr marL="1600200" indent="-228600" eaLnBrk="0" hangingPunct="0">
              <a:lnSpc>
                <a:spcPct val="90000"/>
              </a:lnSpc>
              <a:spcBef>
                <a:spcPts val="500"/>
              </a:spcBef>
              <a:buFont typeface="Arial" pitchFamily="34" charset="0"/>
              <a:defRPr>
                <a:solidFill>
                  <a:schemeClr val="tx1"/>
                </a:solidFill>
                <a:latin typeface="Helvetica" pitchFamily="34" charset="0"/>
              </a:defRPr>
            </a:lvl4pPr>
            <a:lvl5pPr marL="2057400" indent="-228600" eaLnBrk="0" hangingPunct="0">
              <a:lnSpc>
                <a:spcPct val="90000"/>
              </a:lnSpc>
              <a:spcBef>
                <a:spcPts val="500"/>
              </a:spcBef>
              <a:buFont typeface="Arial" pitchFamily="34" charset="0"/>
              <a:defRPr>
                <a:solidFill>
                  <a:schemeClr val="tx1"/>
                </a:solidFill>
                <a:latin typeface="Helvetica" pitchFamily="34" charset="0"/>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9pPr>
          </a:lstStyle>
          <a:p>
            <a:pPr eaLnBrk="1" hangingPunct="1">
              <a:buFont typeface="Arial" pitchFamily="34" charset="0"/>
              <a:buChar char="•"/>
            </a:pPr>
            <a:r>
              <a:rPr lang="en-US" altLang="hu-HU" sz="2000" b="1"/>
              <a:t>Temporary activities </a:t>
            </a:r>
          </a:p>
          <a:p>
            <a:pPr eaLnBrk="1" hangingPunct="1">
              <a:buFont typeface="Arial" pitchFamily="34" charset="0"/>
              <a:buChar char="•"/>
            </a:pPr>
            <a:r>
              <a:rPr lang="en-US" altLang="hu-HU" sz="2000" b="1"/>
              <a:t>Making culture</a:t>
            </a:r>
          </a:p>
          <a:p>
            <a:pPr eaLnBrk="1" hangingPunct="1">
              <a:buFont typeface="Arial" pitchFamily="34" charset="0"/>
              <a:buChar char="•"/>
            </a:pPr>
            <a:r>
              <a:rPr lang="en-US" altLang="hu-HU" sz="2000" b="1"/>
              <a:t>Furniture for the area</a:t>
            </a:r>
          </a:p>
          <a:p>
            <a:pPr eaLnBrk="1" hangingPunct="1">
              <a:buFont typeface="Arial" pitchFamily="34" charset="0"/>
              <a:buChar char="•"/>
            </a:pPr>
            <a:r>
              <a:rPr lang="en-US" altLang="hu-HU" sz="2000" b="1"/>
              <a:t>September 2016</a:t>
            </a:r>
          </a:p>
        </p:txBody>
      </p:sp>
      <p:pic>
        <p:nvPicPr>
          <p:cNvPr id="54277" name="Bille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212850"/>
            <a:ext cx="6222206"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Billede 7"/>
          <p:cNvPicPr>
            <a:picLocks noChangeAspect="1"/>
          </p:cNvPicPr>
          <p:nvPr/>
        </p:nvPicPr>
        <p:blipFill>
          <a:blip r:embed="rId4" cstate="print">
            <a:extLst>
              <a:ext uri="{28A0092B-C50C-407E-A947-70E740481C1C}">
                <a14:useLocalDpi xmlns:a14="http://schemas.microsoft.com/office/drawing/2010/main" val="0"/>
              </a:ext>
            </a:extLst>
          </a:blip>
          <a:srcRect l="67822" t="59706" b="26509"/>
          <a:stretch>
            <a:fillRect/>
          </a:stretch>
        </p:blipFill>
        <p:spPr bwMode="auto">
          <a:xfrm>
            <a:off x="6197204" y="3011489"/>
            <a:ext cx="178236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19665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extLst>
          </p:cNvPr>
          <p:cNvSpPr/>
          <p:nvPr/>
        </p:nvSpPr>
        <p:spPr>
          <a:xfrm>
            <a:off x="2356248" y="1563689"/>
            <a:ext cx="1506140" cy="1639887"/>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55300" name="Sous-titre 2"/>
          <p:cNvSpPr txBox="1">
            <a:spLocks/>
          </p:cNvSpPr>
          <p:nvPr/>
        </p:nvSpPr>
        <p:spPr bwMode="auto">
          <a:xfrm>
            <a:off x="95251" y="1284289"/>
            <a:ext cx="9117806"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pitchFamily="34" charset="0"/>
              <a:defRPr sz="3200">
                <a:solidFill>
                  <a:schemeClr val="tx1"/>
                </a:solidFill>
                <a:latin typeface="Helvetica" pitchFamily="34" charset="0"/>
              </a:defRPr>
            </a:lvl1pPr>
            <a:lvl2pPr marL="742950" indent="-285750" eaLnBrk="0" hangingPunct="0">
              <a:lnSpc>
                <a:spcPct val="90000"/>
              </a:lnSpc>
              <a:spcBef>
                <a:spcPts val="500"/>
              </a:spcBef>
              <a:buFont typeface="Arial" pitchFamily="34" charset="0"/>
              <a:defRPr sz="2400">
                <a:solidFill>
                  <a:schemeClr val="tx1"/>
                </a:solidFill>
                <a:latin typeface="Helvetica" pitchFamily="34" charset="0"/>
              </a:defRPr>
            </a:lvl2pPr>
            <a:lvl3pPr marL="1143000" indent="-228600" eaLnBrk="0" hangingPunct="0">
              <a:lnSpc>
                <a:spcPct val="90000"/>
              </a:lnSpc>
              <a:spcBef>
                <a:spcPts val="500"/>
              </a:spcBef>
              <a:buFont typeface="Arial" pitchFamily="34" charset="0"/>
              <a:defRPr sz="2000">
                <a:solidFill>
                  <a:schemeClr val="tx1"/>
                </a:solidFill>
                <a:latin typeface="Helvetica" pitchFamily="34" charset="0"/>
              </a:defRPr>
            </a:lvl3pPr>
            <a:lvl4pPr marL="1600200" indent="-228600" eaLnBrk="0" hangingPunct="0">
              <a:lnSpc>
                <a:spcPct val="90000"/>
              </a:lnSpc>
              <a:spcBef>
                <a:spcPts val="500"/>
              </a:spcBef>
              <a:buFont typeface="Arial" pitchFamily="34" charset="0"/>
              <a:defRPr>
                <a:solidFill>
                  <a:schemeClr val="tx1"/>
                </a:solidFill>
                <a:latin typeface="Helvetica" pitchFamily="34" charset="0"/>
              </a:defRPr>
            </a:lvl4pPr>
            <a:lvl5pPr marL="2057400" indent="-228600" eaLnBrk="0" hangingPunct="0">
              <a:lnSpc>
                <a:spcPct val="90000"/>
              </a:lnSpc>
              <a:spcBef>
                <a:spcPts val="500"/>
              </a:spcBef>
              <a:buFont typeface="Arial" pitchFamily="34" charset="0"/>
              <a:defRPr>
                <a:solidFill>
                  <a:schemeClr val="tx1"/>
                </a:solidFill>
                <a:latin typeface="Helvetica" pitchFamily="34" charset="0"/>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9pPr>
          </a:lstStyle>
          <a:p>
            <a:pPr eaLnBrk="1" hangingPunct="1"/>
            <a:r>
              <a:rPr lang="en-US" altLang="hu-HU" sz="2000" b="1"/>
              <a:t>Cutting of the first sod, march 2017 – big interest and community pride</a:t>
            </a:r>
          </a:p>
        </p:txBody>
      </p:sp>
      <p:pic>
        <p:nvPicPr>
          <p:cNvPr id="55301" name="Billed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829" y="1660526"/>
            <a:ext cx="3282553"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Billed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1381" y="1660525"/>
            <a:ext cx="4806554"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296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extLst>
          </p:cNvPr>
          <p:cNvSpPr/>
          <p:nvPr/>
        </p:nvSpPr>
        <p:spPr>
          <a:xfrm>
            <a:off x="2356248" y="1549401"/>
            <a:ext cx="1506140" cy="16414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56323" name="Titre 8"/>
          <p:cNvSpPr>
            <a:spLocks noGrp="1"/>
          </p:cNvSpPr>
          <p:nvPr>
            <p:ph type="title"/>
          </p:nvPr>
        </p:nvSpPr>
        <p:spPr>
          <a:xfrm>
            <a:off x="125016" y="3741739"/>
            <a:ext cx="8747522" cy="835025"/>
          </a:xfrm>
        </p:spPr>
        <p:txBody>
          <a:bodyPr/>
          <a:lstStyle/>
          <a:p>
            <a:pPr algn="l" eaLnBrk="1" hangingPunct="1"/>
            <a:r>
              <a:rPr lang="fr-BE" altLang="hu-HU" sz="2800" dirty="0" smtClean="0">
                <a:latin typeface="Helvetica" pitchFamily="34" charset="0"/>
              </a:rPr>
              <a:t/>
            </a:r>
            <a:br>
              <a:rPr lang="fr-BE" altLang="hu-HU" sz="2800" dirty="0" smtClean="0">
                <a:latin typeface="Helvetica" pitchFamily="34" charset="0"/>
              </a:rPr>
            </a:br>
            <a:r>
              <a:rPr lang="fr-BE" altLang="hu-HU" sz="2800" b="1" dirty="0" smtClean="0">
                <a:latin typeface="Helvetica" pitchFamily="34" charset="0"/>
              </a:rPr>
              <a:t>Public </a:t>
            </a:r>
            <a:r>
              <a:rPr lang="fr-BE" altLang="hu-HU" sz="2800" b="1" dirty="0" err="1" smtClean="0">
                <a:latin typeface="Helvetica" pitchFamily="34" charset="0"/>
              </a:rPr>
              <a:t>involvement</a:t>
            </a:r>
            <a:r>
              <a:rPr lang="fr-BE" altLang="hu-HU" sz="2800" b="1" dirty="0" smtClean="0">
                <a:latin typeface="Helvetica" pitchFamily="34" charset="0"/>
              </a:rPr>
              <a:t> and </a:t>
            </a:r>
            <a:r>
              <a:rPr lang="fr-BE" altLang="hu-HU" sz="2800" b="1" dirty="0" err="1" smtClean="0">
                <a:latin typeface="Helvetica" pitchFamily="34" charset="0"/>
              </a:rPr>
              <a:t>partnership</a:t>
            </a:r>
            <a:r>
              <a:rPr lang="fr-BE" altLang="hu-HU" sz="2800" b="1" dirty="0" smtClean="0">
                <a:latin typeface="Helvetica" pitchFamily="34" charset="0"/>
              </a:rPr>
              <a:t> </a:t>
            </a:r>
            <a:r>
              <a:rPr lang="fr-BE" altLang="hu-HU" sz="2800" b="1" dirty="0" err="1" smtClean="0">
                <a:latin typeface="Helvetica" pitchFamily="34" charset="0"/>
              </a:rPr>
              <a:t>cooperation</a:t>
            </a:r>
            <a:r>
              <a:rPr lang="fr-BE" altLang="hu-HU" sz="2800" b="1" dirty="0" smtClean="0">
                <a:latin typeface="Helvetica" pitchFamily="34" charset="0"/>
              </a:rPr>
              <a:t> in </a:t>
            </a:r>
            <a:r>
              <a:rPr lang="fr-BE" altLang="hu-HU" sz="2800" b="1" dirty="0" err="1" smtClean="0">
                <a:latin typeface="Helvetica" pitchFamily="34" charset="0"/>
              </a:rPr>
              <a:t>Tornhoj</a:t>
            </a:r>
            <a:r>
              <a:rPr lang="fr-BE" altLang="hu-HU" sz="2800" b="1" dirty="0" smtClean="0">
                <a:latin typeface="Helvetica" pitchFamily="34" charset="0"/>
              </a:rPr>
              <a:t> </a:t>
            </a:r>
            <a:r>
              <a:rPr lang="fr-BE" altLang="hu-HU" sz="2800" b="1" dirty="0" err="1" smtClean="0">
                <a:latin typeface="Helvetica" pitchFamily="34" charset="0"/>
              </a:rPr>
              <a:t>project</a:t>
            </a:r>
            <a:r>
              <a:rPr lang="fr-BE" altLang="hu-HU" sz="2800" b="1" dirty="0" smtClean="0">
                <a:latin typeface="Helvetica" pitchFamily="34" charset="0"/>
              </a:rPr>
              <a:t/>
            </a:r>
            <a:br>
              <a:rPr lang="fr-BE" altLang="hu-HU" sz="2800" b="1" dirty="0" smtClean="0">
                <a:latin typeface="Helvetica" pitchFamily="34" charset="0"/>
              </a:rPr>
            </a:br>
            <a:r>
              <a:rPr lang="fr-BE" altLang="hu-HU" sz="2800" dirty="0" smtClean="0">
                <a:latin typeface="Helvetica" pitchFamily="34" charset="0"/>
              </a:rPr>
              <a:t/>
            </a:r>
            <a:br>
              <a:rPr lang="fr-BE" altLang="hu-HU" sz="2800" dirty="0" smtClean="0">
                <a:latin typeface="Helvetica" pitchFamily="34" charset="0"/>
              </a:rPr>
            </a:br>
            <a:r>
              <a:rPr lang="fr-BE" altLang="hu-HU" sz="2400" b="0" dirty="0" smtClean="0">
                <a:latin typeface="Helvetica" pitchFamily="34" charset="0"/>
              </a:rPr>
              <a:t>Architectural </a:t>
            </a:r>
            <a:r>
              <a:rPr lang="fr-BE" altLang="hu-HU" sz="2400" b="0" dirty="0" err="1" smtClean="0">
                <a:latin typeface="Helvetica" pitchFamily="34" charset="0"/>
              </a:rPr>
              <a:t>competition</a:t>
            </a:r>
            <a:r>
              <a:rPr lang="fr-BE" altLang="hu-HU" sz="2400" b="0" dirty="0" smtClean="0">
                <a:latin typeface="Helvetica" pitchFamily="34" charset="0"/>
              </a:rPr>
              <a:t>: City in </a:t>
            </a:r>
            <a:r>
              <a:rPr lang="fr-BE" altLang="hu-HU" sz="2400" b="0" dirty="0" err="1" smtClean="0">
                <a:latin typeface="Helvetica" pitchFamily="34" charset="0"/>
              </a:rPr>
              <a:t>Between</a:t>
            </a:r>
            <a:r>
              <a:rPr lang="fr-BE" altLang="hu-HU" sz="2400" b="0" dirty="0" smtClean="0">
                <a:latin typeface="Helvetica" pitchFamily="34" charset="0"/>
              </a:rPr>
              <a:t> (support </a:t>
            </a:r>
            <a:r>
              <a:rPr lang="fr-BE" altLang="hu-HU" sz="2400" b="0" dirty="0" err="1" smtClean="0">
                <a:latin typeface="Helvetica" pitchFamily="34" charset="0"/>
              </a:rPr>
              <a:t>from</a:t>
            </a:r>
            <a:r>
              <a:rPr lang="fr-BE" altLang="hu-HU" sz="2400" b="0" dirty="0" smtClean="0">
                <a:latin typeface="Helvetica" pitchFamily="34" charset="0"/>
              </a:rPr>
              <a:t> </a:t>
            </a:r>
            <a:r>
              <a:rPr lang="fr-BE" altLang="hu-HU" sz="2400" b="0" dirty="0" err="1" smtClean="0">
                <a:latin typeface="Helvetica" pitchFamily="34" charset="0"/>
              </a:rPr>
              <a:t>Realdania</a:t>
            </a:r>
            <a:r>
              <a:rPr lang="fr-BE" altLang="hu-HU" sz="2400" b="0" dirty="0" smtClean="0">
                <a:latin typeface="Helvetica" pitchFamily="34" charset="0"/>
              </a:rPr>
              <a:t>)</a:t>
            </a:r>
            <a:br>
              <a:rPr lang="fr-BE" altLang="hu-HU" sz="2400" b="0" dirty="0" smtClean="0">
                <a:latin typeface="Helvetica" pitchFamily="34" charset="0"/>
              </a:rPr>
            </a:br>
            <a:r>
              <a:rPr lang="fr-BE" altLang="hu-HU" sz="2400" b="0" dirty="0" smtClean="0">
                <a:latin typeface="Helvetica" pitchFamily="34" charset="0"/>
              </a:rPr>
              <a:t>Municipal money and long </a:t>
            </a:r>
            <a:r>
              <a:rPr lang="fr-BE" altLang="hu-HU" sz="2400" b="0" dirty="0" err="1" smtClean="0">
                <a:latin typeface="Helvetica" pitchFamily="34" charset="0"/>
              </a:rPr>
              <a:t>term</a:t>
            </a:r>
            <a:r>
              <a:rPr lang="fr-BE" altLang="hu-HU" sz="2400" b="0" dirty="0" smtClean="0">
                <a:latin typeface="Helvetica" pitchFamily="34" charset="0"/>
              </a:rPr>
              <a:t> public </a:t>
            </a:r>
            <a:r>
              <a:rPr lang="fr-BE" altLang="hu-HU" sz="2400" b="0" dirty="0" err="1" smtClean="0">
                <a:latin typeface="Helvetica" pitchFamily="34" charset="0"/>
              </a:rPr>
              <a:t>involvement</a:t>
            </a:r>
            <a:r>
              <a:rPr lang="fr-BE" altLang="hu-HU" sz="2400" b="0" dirty="0" smtClean="0">
                <a:latin typeface="Helvetica" pitchFamily="34" charset="0"/>
              </a:rPr>
              <a:t/>
            </a:r>
            <a:br>
              <a:rPr lang="fr-BE" altLang="hu-HU" sz="2400" b="0" dirty="0" smtClean="0">
                <a:latin typeface="Helvetica" pitchFamily="34" charset="0"/>
              </a:rPr>
            </a:br>
            <a:r>
              <a:rPr lang="fr-BE" altLang="hu-HU" sz="2400" b="0" dirty="0" smtClean="0">
                <a:latin typeface="Helvetica" pitchFamily="34" charset="0"/>
              </a:rPr>
              <a:t>‘</a:t>
            </a:r>
            <a:r>
              <a:rPr lang="fr-BE" altLang="hu-HU" sz="2400" b="0" dirty="0" err="1" smtClean="0">
                <a:latin typeface="Helvetica" pitchFamily="34" charset="0"/>
              </a:rPr>
              <a:t>Commitment</a:t>
            </a:r>
            <a:r>
              <a:rPr lang="fr-BE" altLang="hu-HU" sz="2400" b="0" dirty="0" smtClean="0">
                <a:latin typeface="Helvetica" pitchFamily="34" charset="0"/>
              </a:rPr>
              <a:t> </a:t>
            </a:r>
            <a:r>
              <a:rPr lang="fr-BE" altLang="hu-HU" sz="2400" b="0" dirty="0" err="1" smtClean="0">
                <a:latin typeface="Helvetica" pitchFamily="34" charset="0"/>
              </a:rPr>
              <a:t>process</a:t>
            </a:r>
            <a:r>
              <a:rPr lang="fr-BE" altLang="hu-HU" sz="2400" b="0" dirty="0" smtClean="0">
                <a:latin typeface="Helvetica" pitchFamily="34" charset="0"/>
              </a:rPr>
              <a:t>’ </a:t>
            </a:r>
            <a:r>
              <a:rPr lang="fr-BE" altLang="hu-HU" sz="2400" b="0" dirty="0" err="1" smtClean="0">
                <a:latin typeface="Helvetica" pitchFamily="34" charset="0"/>
              </a:rPr>
              <a:t>across</a:t>
            </a:r>
            <a:r>
              <a:rPr lang="fr-BE" altLang="hu-HU" sz="2400" b="0" dirty="0" smtClean="0">
                <a:latin typeface="Helvetica" pitchFamily="34" charset="0"/>
              </a:rPr>
              <a:t> </a:t>
            </a:r>
            <a:r>
              <a:rPr lang="fr-BE" altLang="hu-HU" sz="2400" b="0" dirty="0" err="1" smtClean="0">
                <a:latin typeface="Helvetica" pitchFamily="34" charset="0"/>
              </a:rPr>
              <a:t>partners</a:t>
            </a:r>
            <a:r>
              <a:rPr lang="fr-BE" altLang="hu-HU" sz="2400" b="0" dirty="0" smtClean="0">
                <a:latin typeface="Helvetica" pitchFamily="34" charset="0"/>
              </a:rPr>
              <a:t/>
            </a:r>
            <a:br>
              <a:rPr lang="fr-BE" altLang="hu-HU" sz="2400" b="0" dirty="0" smtClean="0">
                <a:latin typeface="Helvetica" pitchFamily="34" charset="0"/>
              </a:rPr>
            </a:br>
            <a:r>
              <a:rPr lang="fr-BE" altLang="hu-HU" sz="2400" b="0" dirty="0" smtClean="0">
                <a:latin typeface="Helvetica" pitchFamily="34" charset="0"/>
              </a:rPr>
              <a:t>Citizen participation </a:t>
            </a:r>
            <a:r>
              <a:rPr lang="fr-BE" altLang="hu-HU" sz="2400" b="0" dirty="0" err="1" smtClean="0">
                <a:latin typeface="Helvetica" pitchFamily="34" charset="0"/>
              </a:rPr>
              <a:t>through</a:t>
            </a:r>
            <a:r>
              <a:rPr lang="fr-BE" altLang="hu-HU" sz="2400" b="0" dirty="0" smtClean="0">
                <a:latin typeface="Helvetica" pitchFamily="34" charset="0"/>
              </a:rPr>
              <a:t> </a:t>
            </a:r>
            <a:r>
              <a:rPr lang="fr-BE" altLang="hu-HU" sz="2400" b="0" dirty="0" err="1" smtClean="0">
                <a:latin typeface="Helvetica" pitchFamily="34" charset="0"/>
              </a:rPr>
              <a:t>Housing</a:t>
            </a:r>
            <a:r>
              <a:rPr lang="fr-BE" altLang="hu-HU" sz="2400" b="0" dirty="0" smtClean="0">
                <a:latin typeface="Helvetica" pitchFamily="34" charset="0"/>
              </a:rPr>
              <a:t> Association and </a:t>
            </a:r>
            <a:br>
              <a:rPr lang="fr-BE" altLang="hu-HU" sz="2400" b="0" dirty="0" smtClean="0">
                <a:latin typeface="Helvetica" pitchFamily="34" charset="0"/>
              </a:rPr>
            </a:br>
            <a:r>
              <a:rPr lang="fr-BE" altLang="hu-HU" sz="2400" b="0" dirty="0" err="1" smtClean="0">
                <a:latin typeface="Helvetica" pitchFamily="34" charset="0"/>
              </a:rPr>
              <a:t>Municipality</a:t>
            </a:r>
            <a:r>
              <a:rPr lang="fr-BE" altLang="hu-HU" sz="2400" b="0" dirty="0" smtClean="0">
                <a:latin typeface="Helvetica" pitchFamily="34" charset="0"/>
              </a:rPr>
              <a:t> </a:t>
            </a:r>
            <a:br>
              <a:rPr lang="fr-BE" altLang="hu-HU" sz="2400" b="0" dirty="0" smtClean="0">
                <a:latin typeface="Helvetica" pitchFamily="34" charset="0"/>
              </a:rPr>
            </a:br>
            <a:r>
              <a:rPr lang="fr-BE" altLang="hu-HU" sz="2400" b="0" dirty="0" err="1" smtClean="0">
                <a:latin typeface="Helvetica" pitchFamily="34" charset="0"/>
              </a:rPr>
              <a:t>Temporary</a:t>
            </a:r>
            <a:r>
              <a:rPr lang="fr-BE" altLang="hu-HU" sz="2400" b="0" dirty="0" smtClean="0">
                <a:latin typeface="Helvetica" pitchFamily="34" charset="0"/>
              </a:rPr>
              <a:t> </a:t>
            </a:r>
            <a:r>
              <a:rPr lang="fr-BE" altLang="hu-HU" sz="2400" b="0" dirty="0" err="1" smtClean="0">
                <a:latin typeface="Helvetica" pitchFamily="34" charset="0"/>
              </a:rPr>
              <a:t>activities</a:t>
            </a:r>
            <a:r>
              <a:rPr lang="fr-BE" altLang="hu-HU" sz="2400" b="0" dirty="0" smtClean="0">
                <a:latin typeface="Helvetica" pitchFamily="34" charset="0"/>
              </a:rPr>
              <a:t/>
            </a:r>
            <a:br>
              <a:rPr lang="fr-BE" altLang="hu-HU" sz="2400" b="0" dirty="0" smtClean="0">
                <a:latin typeface="Helvetica" pitchFamily="34" charset="0"/>
              </a:rPr>
            </a:br>
            <a:r>
              <a:rPr lang="fr-BE" altLang="hu-HU" sz="2400" b="0" dirty="0" smtClean="0">
                <a:latin typeface="Helvetica" pitchFamily="34" charset="0"/>
              </a:rPr>
              <a:t>Lots of information and </a:t>
            </a:r>
            <a:r>
              <a:rPr lang="fr-BE" altLang="hu-HU" sz="2400" b="0" dirty="0" err="1" smtClean="0">
                <a:latin typeface="Helvetica" pitchFamily="34" charset="0"/>
              </a:rPr>
              <a:t>involvement</a:t>
            </a:r>
            <a:r>
              <a:rPr lang="fr-BE" altLang="hu-HU" sz="2800" dirty="0" smtClean="0">
                <a:latin typeface="Helvetica" pitchFamily="34" charset="0"/>
              </a:rPr>
              <a:t/>
            </a:r>
            <a:br>
              <a:rPr lang="fr-BE" altLang="hu-HU" sz="2800" dirty="0" smtClean="0">
                <a:latin typeface="Helvetica" pitchFamily="34" charset="0"/>
              </a:rPr>
            </a:br>
            <a:r>
              <a:rPr lang="fr-BE" altLang="hu-HU" sz="2800" dirty="0" smtClean="0">
                <a:latin typeface="Helvetica" pitchFamily="34" charset="0"/>
              </a:rPr>
              <a:t/>
            </a:r>
            <a:br>
              <a:rPr lang="fr-BE" altLang="hu-HU" sz="2800" dirty="0" smtClean="0">
                <a:latin typeface="Helvetica" pitchFamily="34" charset="0"/>
              </a:rPr>
            </a:br>
            <a:r>
              <a:rPr lang="fr-BE" altLang="hu-HU" dirty="0" smtClean="0">
                <a:latin typeface="Helvetica" pitchFamily="34" charset="0"/>
              </a:rPr>
              <a:t/>
            </a:r>
            <a:br>
              <a:rPr lang="fr-BE" altLang="hu-HU" dirty="0" smtClean="0">
                <a:latin typeface="Helvetica" pitchFamily="34" charset="0"/>
              </a:rPr>
            </a:br>
            <a:endParaRPr lang="fr-BE" altLang="hu-HU" dirty="0" smtClean="0">
              <a:latin typeface="Helvetica" pitchFamily="34" charset="0"/>
            </a:endParaRPr>
          </a:p>
        </p:txBody>
      </p:sp>
    </p:spTree>
    <p:extLst>
      <p:ext uri="{BB962C8B-B14F-4D97-AF65-F5344CB8AC3E}">
        <p14:creationId xmlns:p14="http://schemas.microsoft.com/office/powerpoint/2010/main" val="37569741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extLst>
          </p:cNvPr>
          <p:cNvSpPr/>
          <p:nvPr/>
        </p:nvSpPr>
        <p:spPr>
          <a:xfrm>
            <a:off x="2356248" y="1549401"/>
            <a:ext cx="1506140" cy="16414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57347" name="Titre 8"/>
          <p:cNvSpPr>
            <a:spLocks noGrp="1"/>
          </p:cNvSpPr>
          <p:nvPr>
            <p:ph type="title"/>
          </p:nvPr>
        </p:nvSpPr>
        <p:spPr>
          <a:xfrm>
            <a:off x="167879" y="3190875"/>
            <a:ext cx="8941594" cy="833438"/>
          </a:xfrm>
        </p:spPr>
        <p:txBody>
          <a:bodyPr/>
          <a:lstStyle/>
          <a:p>
            <a:pPr algn="l" eaLnBrk="1" hangingPunct="1"/>
            <a:r>
              <a:rPr lang="fr-BE" altLang="hu-HU" sz="2800" b="1" dirty="0" smtClean="0">
                <a:latin typeface="Helvetica" pitchFamily="34" charset="0"/>
              </a:rPr>
              <a:t/>
            </a:r>
            <a:br>
              <a:rPr lang="fr-BE" altLang="hu-HU" sz="2800" b="1" dirty="0" smtClean="0">
                <a:latin typeface="Helvetica" pitchFamily="34" charset="0"/>
              </a:rPr>
            </a:br>
            <a:r>
              <a:rPr lang="fr-BE" altLang="hu-HU" sz="2800" b="1" dirty="0" err="1" smtClean="0">
                <a:latin typeface="Helvetica" pitchFamily="34" charset="0"/>
              </a:rPr>
              <a:t>Some</a:t>
            </a:r>
            <a:r>
              <a:rPr lang="fr-BE" altLang="hu-HU" sz="2800" b="1" dirty="0" smtClean="0">
                <a:latin typeface="Helvetica" pitchFamily="34" charset="0"/>
              </a:rPr>
              <a:t> </a:t>
            </a:r>
            <a:r>
              <a:rPr lang="fr-BE" altLang="hu-HU" sz="2800" b="1" dirty="0" smtClean="0">
                <a:latin typeface="Helvetica" pitchFamily="34" charset="0"/>
              </a:rPr>
              <a:t>good </a:t>
            </a:r>
            <a:r>
              <a:rPr lang="fr-BE" altLang="hu-HU" sz="2800" b="1" dirty="0" err="1" smtClean="0">
                <a:latin typeface="Helvetica" pitchFamily="34" charset="0"/>
              </a:rPr>
              <a:t>advices</a:t>
            </a:r>
            <a:r>
              <a:rPr lang="fr-BE" altLang="hu-HU" sz="2800" b="1" dirty="0" smtClean="0">
                <a:latin typeface="Helvetica" pitchFamily="34" charset="0"/>
              </a:rPr>
              <a:t> for the </a:t>
            </a:r>
            <a:r>
              <a:rPr lang="fr-BE" altLang="hu-HU" sz="2800" b="1" dirty="0" err="1" smtClean="0">
                <a:latin typeface="Helvetica" pitchFamily="34" charset="0"/>
              </a:rPr>
              <a:t>municipality</a:t>
            </a:r>
            <a:r>
              <a:rPr lang="fr-BE" altLang="hu-HU" sz="2800" b="1" dirty="0" smtClean="0">
                <a:latin typeface="Helvetica" pitchFamily="34" charset="0"/>
              </a:rPr>
              <a:t>:</a:t>
            </a:r>
            <a:br>
              <a:rPr lang="fr-BE" altLang="hu-HU" sz="2800" b="1" dirty="0" smtClean="0">
                <a:latin typeface="Helvetica" pitchFamily="34" charset="0"/>
              </a:rPr>
            </a:br>
            <a:r>
              <a:rPr lang="fr-BE" altLang="hu-HU" sz="2800" dirty="0" smtClean="0">
                <a:latin typeface="Helvetica" pitchFamily="34" charset="0"/>
              </a:rPr>
              <a:t/>
            </a:r>
            <a:br>
              <a:rPr lang="fr-BE" altLang="hu-HU" sz="2800" dirty="0" smtClean="0">
                <a:latin typeface="Helvetica" pitchFamily="34" charset="0"/>
              </a:rPr>
            </a:br>
            <a:r>
              <a:rPr lang="fr-BE" altLang="hu-HU" sz="2400" b="0" dirty="0" err="1" smtClean="0">
                <a:latin typeface="Helvetica" pitchFamily="34" charset="0"/>
              </a:rPr>
              <a:t>Get</a:t>
            </a:r>
            <a:r>
              <a:rPr lang="fr-BE" altLang="hu-HU" sz="2400" b="0" dirty="0" smtClean="0">
                <a:latin typeface="Helvetica" pitchFamily="34" charset="0"/>
              </a:rPr>
              <a:t> </a:t>
            </a:r>
            <a:r>
              <a:rPr lang="fr-BE" altLang="hu-HU" sz="2400" b="0" dirty="0" err="1" smtClean="0">
                <a:latin typeface="Helvetica" pitchFamily="34" charset="0"/>
              </a:rPr>
              <a:t>hold</a:t>
            </a:r>
            <a:r>
              <a:rPr lang="fr-BE" altLang="hu-HU" sz="2400" b="0" dirty="0" smtClean="0">
                <a:latin typeface="Helvetica" pitchFamily="34" charset="0"/>
              </a:rPr>
              <a:t> of possible </a:t>
            </a:r>
            <a:r>
              <a:rPr lang="fr-BE" altLang="hu-HU" sz="2400" b="0" dirty="0" err="1" smtClean="0">
                <a:latin typeface="Helvetica" pitchFamily="34" charset="0"/>
              </a:rPr>
              <a:t>investors</a:t>
            </a:r>
            <a:r>
              <a:rPr lang="fr-BE" altLang="hu-HU" sz="2400" b="0" dirty="0" smtClean="0">
                <a:latin typeface="Helvetica" pitchFamily="34" charset="0"/>
              </a:rPr>
              <a:t> and </a:t>
            </a:r>
            <a:r>
              <a:rPr lang="fr-BE" altLang="hu-HU" sz="2400" b="0" dirty="0" err="1" smtClean="0">
                <a:latin typeface="Helvetica" pitchFamily="34" charset="0"/>
              </a:rPr>
              <a:t>initiate</a:t>
            </a:r>
            <a:r>
              <a:rPr lang="fr-BE" altLang="hu-HU" sz="2400" b="0" dirty="0" smtClean="0">
                <a:latin typeface="Helvetica" pitchFamily="34" charset="0"/>
              </a:rPr>
              <a:t> a dialogue</a:t>
            </a:r>
            <a:br>
              <a:rPr lang="fr-BE" altLang="hu-HU" sz="2400" b="0" dirty="0" smtClean="0">
                <a:latin typeface="Helvetica" pitchFamily="34" charset="0"/>
              </a:rPr>
            </a:br>
            <a:r>
              <a:rPr lang="fr-BE" altLang="hu-HU" sz="2400" b="0" dirty="0" smtClean="0">
                <a:latin typeface="Helvetica" pitchFamily="34" charset="0"/>
              </a:rPr>
              <a:t>An ‘</a:t>
            </a:r>
            <a:r>
              <a:rPr lang="fr-BE" altLang="hu-HU" sz="2400" b="0" dirty="0" err="1" smtClean="0">
                <a:latin typeface="Helvetica" pitchFamily="34" charset="0"/>
              </a:rPr>
              <a:t>opening</a:t>
            </a:r>
            <a:r>
              <a:rPr lang="fr-BE" altLang="hu-HU" sz="2400" b="0" dirty="0" smtClean="0">
                <a:latin typeface="Helvetica" pitchFamily="34" charset="0"/>
              </a:rPr>
              <a:t> </a:t>
            </a:r>
            <a:r>
              <a:rPr lang="fr-BE" altLang="hu-HU" sz="2400" b="0" dirty="0" err="1" smtClean="0">
                <a:latin typeface="Helvetica" pitchFamily="34" charset="0"/>
              </a:rPr>
              <a:t>picture</a:t>
            </a:r>
            <a:r>
              <a:rPr lang="fr-BE" altLang="hu-HU" sz="2400" b="0" dirty="0" smtClean="0">
                <a:latin typeface="Helvetica" pitchFamily="34" charset="0"/>
              </a:rPr>
              <a:t>’ </a:t>
            </a:r>
            <a:r>
              <a:rPr lang="fr-BE" altLang="hu-HU" sz="2400" b="0" dirty="0" err="1" smtClean="0">
                <a:latin typeface="Helvetica" pitchFamily="34" charset="0"/>
              </a:rPr>
              <a:t>can</a:t>
            </a:r>
            <a:r>
              <a:rPr lang="fr-BE" altLang="hu-HU" sz="2400" b="0" dirty="0" smtClean="0">
                <a:latin typeface="Helvetica" pitchFamily="34" charset="0"/>
              </a:rPr>
              <a:t> </a:t>
            </a:r>
            <a:r>
              <a:rPr lang="fr-BE" altLang="hu-HU" sz="2400" b="0" dirty="0" err="1" smtClean="0">
                <a:latin typeface="Helvetica" pitchFamily="34" charset="0"/>
              </a:rPr>
              <a:t>be</a:t>
            </a:r>
            <a:r>
              <a:rPr lang="fr-BE" altLang="hu-HU" sz="2400" b="0" dirty="0" smtClean="0">
                <a:latin typeface="Helvetica" pitchFamily="34" charset="0"/>
              </a:rPr>
              <a:t> a </a:t>
            </a:r>
            <a:r>
              <a:rPr lang="fr-BE" altLang="hu-HU" sz="2400" b="0" dirty="0" err="1" smtClean="0">
                <a:latin typeface="Helvetica" pitchFamily="34" charset="0"/>
              </a:rPr>
              <a:t>method</a:t>
            </a:r>
            <a:r>
              <a:rPr lang="fr-BE" altLang="hu-HU" sz="2400" b="0" dirty="0" smtClean="0">
                <a:latin typeface="Helvetica" pitchFamily="34" charset="0"/>
              </a:rPr>
              <a:t> for dialogue about the future</a:t>
            </a:r>
            <a:br>
              <a:rPr lang="fr-BE" altLang="hu-HU" sz="2400" b="0" dirty="0" smtClean="0">
                <a:latin typeface="Helvetica" pitchFamily="34" charset="0"/>
              </a:rPr>
            </a:br>
            <a:r>
              <a:rPr lang="fr-BE" altLang="hu-HU" sz="2400" b="0" dirty="0" err="1" smtClean="0">
                <a:latin typeface="Helvetica" pitchFamily="34" charset="0"/>
              </a:rPr>
              <a:t>Register</a:t>
            </a:r>
            <a:r>
              <a:rPr lang="fr-BE" altLang="hu-HU" sz="2400" b="0" dirty="0" smtClean="0">
                <a:latin typeface="Helvetica" pitchFamily="34" charset="0"/>
              </a:rPr>
              <a:t> and </a:t>
            </a:r>
            <a:r>
              <a:rPr lang="fr-BE" altLang="hu-HU" sz="2400" b="0" dirty="0" err="1" smtClean="0">
                <a:latin typeface="Helvetica" pitchFamily="34" charset="0"/>
              </a:rPr>
              <a:t>involve</a:t>
            </a:r>
            <a:r>
              <a:rPr lang="fr-BE" altLang="hu-HU" sz="2400" b="0" dirty="0" smtClean="0">
                <a:latin typeface="Helvetica" pitchFamily="34" charset="0"/>
              </a:rPr>
              <a:t>, interview key </a:t>
            </a:r>
            <a:r>
              <a:rPr lang="fr-BE" altLang="hu-HU" sz="2400" b="0" dirty="0" err="1" smtClean="0">
                <a:latin typeface="Helvetica" pitchFamily="34" charset="0"/>
              </a:rPr>
              <a:t>partners</a:t>
            </a:r>
            <a:r>
              <a:rPr lang="fr-BE" altLang="hu-HU" sz="2400" b="0" dirty="0" smtClean="0">
                <a:latin typeface="Helvetica" pitchFamily="34" charset="0"/>
              </a:rPr>
              <a:t> and local associations</a:t>
            </a:r>
            <a:br>
              <a:rPr lang="fr-BE" altLang="hu-HU" sz="2400" b="0" dirty="0" smtClean="0">
                <a:latin typeface="Helvetica" pitchFamily="34" charset="0"/>
              </a:rPr>
            </a:br>
            <a:r>
              <a:rPr lang="fr-BE" altLang="hu-HU" sz="2400" b="0" dirty="0" err="1" smtClean="0">
                <a:latin typeface="Helvetica" pitchFamily="34" charset="0"/>
              </a:rPr>
              <a:t>Identify</a:t>
            </a:r>
            <a:r>
              <a:rPr lang="fr-BE" altLang="hu-HU" sz="2400" b="0" dirty="0" smtClean="0">
                <a:latin typeface="Helvetica" pitchFamily="34" charset="0"/>
              </a:rPr>
              <a:t> </a:t>
            </a:r>
            <a:r>
              <a:rPr lang="fr-BE" altLang="hu-HU" sz="2400" b="0" dirty="0" err="1" smtClean="0">
                <a:latin typeface="Helvetica" pitchFamily="34" charset="0"/>
              </a:rPr>
              <a:t>cooperation</a:t>
            </a:r>
            <a:r>
              <a:rPr lang="fr-BE" altLang="hu-HU" sz="2400" b="0" dirty="0" smtClean="0">
                <a:latin typeface="Helvetica" pitchFamily="34" charset="0"/>
              </a:rPr>
              <a:t> </a:t>
            </a:r>
            <a:r>
              <a:rPr lang="fr-BE" altLang="hu-HU" sz="2400" b="0" dirty="0" err="1" smtClean="0">
                <a:latin typeface="Helvetica" pitchFamily="34" charset="0"/>
              </a:rPr>
              <a:t>will</a:t>
            </a:r>
            <a:r>
              <a:rPr lang="fr-BE" altLang="hu-HU" sz="2400" b="0" dirty="0" smtClean="0">
                <a:latin typeface="Helvetica" pitchFamily="34" charset="0"/>
              </a:rPr>
              <a:t> and </a:t>
            </a:r>
            <a:r>
              <a:rPr lang="fr-BE" altLang="hu-HU" sz="2400" b="0" dirty="0" err="1" smtClean="0">
                <a:latin typeface="Helvetica" pitchFamily="34" charset="0"/>
              </a:rPr>
              <a:t>bring</a:t>
            </a:r>
            <a:r>
              <a:rPr lang="fr-BE" altLang="hu-HU" sz="2400" b="0" dirty="0" smtClean="0">
                <a:latin typeface="Helvetica" pitchFamily="34" charset="0"/>
              </a:rPr>
              <a:t> people </a:t>
            </a:r>
            <a:r>
              <a:rPr lang="fr-BE" altLang="hu-HU" sz="2400" b="0" dirty="0" err="1" smtClean="0">
                <a:latin typeface="Helvetica" pitchFamily="34" charset="0"/>
              </a:rPr>
              <a:t>together</a:t>
            </a:r>
            <a:r>
              <a:rPr lang="fr-BE" altLang="hu-HU" sz="2400" b="0" dirty="0" smtClean="0">
                <a:latin typeface="Helvetica" pitchFamily="34" charset="0"/>
              </a:rPr>
              <a:t/>
            </a:r>
            <a:br>
              <a:rPr lang="fr-BE" altLang="hu-HU" sz="2400" b="0" dirty="0" smtClean="0">
                <a:latin typeface="Helvetica" pitchFamily="34" charset="0"/>
              </a:rPr>
            </a:br>
            <a:r>
              <a:rPr lang="fr-BE" altLang="hu-HU" sz="2400" b="0" dirty="0" err="1" smtClean="0">
                <a:latin typeface="Helvetica" pitchFamily="34" charset="0"/>
              </a:rPr>
              <a:t>Discuss</a:t>
            </a:r>
            <a:r>
              <a:rPr lang="fr-BE" altLang="hu-HU" sz="2400" b="0" dirty="0" smtClean="0">
                <a:latin typeface="Helvetica" pitchFamily="34" charset="0"/>
              </a:rPr>
              <a:t> the </a:t>
            </a:r>
            <a:r>
              <a:rPr lang="fr-BE" altLang="hu-HU" sz="2400" b="0" dirty="0" err="1" smtClean="0">
                <a:latin typeface="Helvetica" pitchFamily="34" charset="0"/>
              </a:rPr>
              <a:t>identity</a:t>
            </a:r>
            <a:r>
              <a:rPr lang="fr-BE" altLang="hu-HU" sz="2400" b="0" dirty="0" smtClean="0">
                <a:latin typeface="Helvetica" pitchFamily="34" charset="0"/>
              </a:rPr>
              <a:t> and future of the </a:t>
            </a:r>
            <a:r>
              <a:rPr lang="fr-BE" altLang="hu-HU" sz="2400" b="0" dirty="0" err="1" smtClean="0">
                <a:latin typeface="Helvetica" pitchFamily="34" charset="0"/>
              </a:rPr>
              <a:t>neighbourhood</a:t>
            </a:r>
            <a:r>
              <a:rPr lang="fr-BE" altLang="hu-HU" sz="2400" b="0" dirty="0" smtClean="0">
                <a:latin typeface="Helvetica" pitchFamily="34" charset="0"/>
              </a:rPr>
              <a:t/>
            </a:r>
            <a:br>
              <a:rPr lang="fr-BE" altLang="hu-HU" sz="2400" b="0" dirty="0" smtClean="0">
                <a:latin typeface="Helvetica" pitchFamily="34" charset="0"/>
              </a:rPr>
            </a:br>
            <a:r>
              <a:rPr lang="fr-BE" altLang="hu-HU" sz="2400" b="0" dirty="0" err="1" smtClean="0">
                <a:latin typeface="Helvetica" pitchFamily="34" charset="0"/>
              </a:rPr>
              <a:t>Communicate</a:t>
            </a:r>
            <a:r>
              <a:rPr lang="fr-BE" altLang="hu-HU" sz="2400" b="0" dirty="0" smtClean="0">
                <a:latin typeface="Helvetica" pitchFamily="34" charset="0"/>
              </a:rPr>
              <a:t> </a:t>
            </a:r>
            <a:r>
              <a:rPr lang="fr-BE" altLang="hu-HU" sz="2400" b="0" dirty="0" err="1" smtClean="0">
                <a:latin typeface="Helvetica" pitchFamily="34" charset="0"/>
              </a:rPr>
              <a:t>broadly</a:t>
            </a:r>
            <a:r>
              <a:rPr lang="fr-BE" altLang="hu-HU" sz="2400" b="0" dirty="0" smtClean="0">
                <a:latin typeface="Helvetica" pitchFamily="34" charset="0"/>
              </a:rPr>
              <a:t> and in </a:t>
            </a:r>
            <a:r>
              <a:rPr lang="fr-BE" altLang="hu-HU" sz="2400" b="0" dirty="0" err="1" smtClean="0">
                <a:latin typeface="Helvetica" pitchFamily="34" charset="0"/>
              </a:rPr>
              <a:t>many</a:t>
            </a:r>
            <a:r>
              <a:rPr lang="fr-BE" altLang="hu-HU" sz="2400" b="0" dirty="0" smtClean="0">
                <a:latin typeface="Helvetica" pitchFamily="34" charset="0"/>
              </a:rPr>
              <a:t> </a:t>
            </a:r>
            <a:r>
              <a:rPr lang="fr-BE" altLang="hu-HU" sz="2400" b="0" dirty="0" err="1" smtClean="0">
                <a:latin typeface="Helvetica" pitchFamily="34" charset="0"/>
              </a:rPr>
              <a:t>different</a:t>
            </a:r>
            <a:r>
              <a:rPr lang="fr-BE" altLang="hu-HU" sz="2400" b="0" dirty="0" smtClean="0">
                <a:latin typeface="Helvetica" pitchFamily="34" charset="0"/>
              </a:rPr>
              <a:t> </a:t>
            </a:r>
            <a:r>
              <a:rPr lang="fr-BE" altLang="hu-HU" sz="2400" b="0" dirty="0" err="1" smtClean="0">
                <a:latin typeface="Helvetica" pitchFamily="34" charset="0"/>
              </a:rPr>
              <a:t>ways</a:t>
            </a:r>
            <a:r>
              <a:rPr lang="fr-BE" altLang="hu-HU" sz="2400" b="0" dirty="0" smtClean="0">
                <a:latin typeface="Helvetica" pitchFamily="34" charset="0"/>
              </a:rPr>
              <a:t/>
            </a:r>
            <a:br>
              <a:rPr lang="fr-BE" altLang="hu-HU" sz="2400" b="0" dirty="0" smtClean="0">
                <a:latin typeface="Helvetica" pitchFamily="34" charset="0"/>
              </a:rPr>
            </a:br>
            <a:r>
              <a:rPr lang="fr-BE" altLang="hu-HU" sz="2400" b="0" dirty="0" err="1" smtClean="0">
                <a:latin typeface="Helvetica" pitchFamily="34" charset="0"/>
              </a:rPr>
              <a:t>Resources</a:t>
            </a:r>
            <a:r>
              <a:rPr lang="fr-BE" altLang="hu-HU" sz="2400" b="0" dirty="0" smtClean="0">
                <a:latin typeface="Helvetica" pitchFamily="34" charset="0"/>
              </a:rPr>
              <a:t> for </a:t>
            </a:r>
            <a:r>
              <a:rPr lang="fr-BE" altLang="hu-HU" sz="2400" b="0" dirty="0" err="1" smtClean="0">
                <a:latin typeface="Helvetica" pitchFamily="34" charset="0"/>
              </a:rPr>
              <a:t>temporary</a:t>
            </a:r>
            <a:r>
              <a:rPr lang="fr-BE" altLang="hu-HU" sz="2400" b="0" dirty="0" smtClean="0">
                <a:latin typeface="Helvetica" pitchFamily="34" charset="0"/>
              </a:rPr>
              <a:t> </a:t>
            </a:r>
            <a:r>
              <a:rPr lang="fr-BE" altLang="hu-HU" sz="2400" b="0" dirty="0" err="1" smtClean="0">
                <a:latin typeface="Helvetica" pitchFamily="34" charset="0"/>
              </a:rPr>
              <a:t>activities</a:t>
            </a:r>
            <a:r>
              <a:rPr lang="fr-BE" altLang="hu-HU" sz="2400" b="0" dirty="0" smtClean="0">
                <a:latin typeface="Helvetica" pitchFamily="34" charset="0"/>
              </a:rPr>
              <a:t/>
            </a:r>
            <a:br>
              <a:rPr lang="fr-BE" altLang="hu-HU" sz="2400" b="0" dirty="0" smtClean="0">
                <a:latin typeface="Helvetica" pitchFamily="34" charset="0"/>
              </a:rPr>
            </a:br>
            <a:r>
              <a:rPr lang="fr-BE" altLang="hu-HU" sz="2400" b="0" dirty="0" err="1" smtClean="0">
                <a:latin typeface="Helvetica" pitchFamily="34" charset="0"/>
              </a:rPr>
              <a:t>Creating</a:t>
            </a:r>
            <a:r>
              <a:rPr lang="fr-BE" altLang="hu-HU" sz="2400" b="0" dirty="0" smtClean="0">
                <a:latin typeface="Helvetica" pitchFamily="34" charset="0"/>
              </a:rPr>
              <a:t> new stories and image</a:t>
            </a:r>
            <a:r>
              <a:rPr lang="fr-BE" altLang="hu-HU" dirty="0" smtClean="0">
                <a:latin typeface="Helvetica" pitchFamily="34" charset="0"/>
              </a:rPr>
              <a:t/>
            </a:r>
            <a:br>
              <a:rPr lang="fr-BE" altLang="hu-HU" dirty="0" smtClean="0">
                <a:latin typeface="Helvetica" pitchFamily="34" charset="0"/>
              </a:rPr>
            </a:br>
            <a:endParaRPr lang="fr-BE" altLang="hu-HU" dirty="0" smtClean="0">
              <a:latin typeface="Helvetica" pitchFamily="34" charset="0"/>
            </a:endParaRPr>
          </a:p>
        </p:txBody>
      </p:sp>
    </p:spTree>
    <p:extLst>
      <p:ext uri="{BB962C8B-B14F-4D97-AF65-F5344CB8AC3E}">
        <p14:creationId xmlns:p14="http://schemas.microsoft.com/office/powerpoint/2010/main" val="12359522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42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ím 1"/>
          <p:cNvSpPr>
            <a:spLocks noGrp="1"/>
          </p:cNvSpPr>
          <p:nvPr>
            <p:ph type="ctrTitle"/>
          </p:nvPr>
        </p:nvSpPr>
        <p:spPr>
          <a:xfrm>
            <a:off x="926306" y="981075"/>
            <a:ext cx="7735491" cy="1076325"/>
          </a:xfrm>
        </p:spPr>
        <p:txBody>
          <a:bodyPr/>
          <a:lstStyle/>
          <a:p>
            <a:pPr eaLnBrk="1" hangingPunct="1"/>
            <a:r>
              <a:rPr lang="hu-HU" altLang="hu-HU" dirty="0" smtClean="0">
                <a:latin typeface="Helvetica" pitchFamily="34" charset="0"/>
              </a:rPr>
              <a:t>Question from the critical friend</a:t>
            </a:r>
          </a:p>
        </p:txBody>
      </p:sp>
      <p:sp>
        <p:nvSpPr>
          <p:cNvPr id="56324" name="Szöveg helye 3"/>
          <p:cNvSpPr>
            <a:spLocks noGrp="1"/>
          </p:cNvSpPr>
          <p:nvPr>
            <p:ph type="body" sz="quarter" idx="10"/>
          </p:nvPr>
        </p:nvSpPr>
        <p:spPr>
          <a:xfrm>
            <a:off x="903685" y="3157539"/>
            <a:ext cx="6366272" cy="2619375"/>
          </a:xfrm>
        </p:spPr>
        <p:txBody>
          <a:bodyPr>
            <a:normAutofit fontScale="70000" lnSpcReduction="20000"/>
          </a:bodyPr>
          <a:lstStyle/>
          <a:p>
            <a:pPr eaLnBrk="1" hangingPunct="1">
              <a:defRPr/>
            </a:pPr>
            <a:r>
              <a:rPr lang="en-US" altLang="hu-HU" sz="3600" smtClean="0">
                <a:latin typeface="Helvetica" pitchFamily="34" charset="0"/>
              </a:rPr>
              <a:t>In a participatory approach there is the risk of overrepresentation of “usual suspects”, the already active citizens or entrepreneurs.  Do you have a strategy to engage citizens and entrepreneurs, who usually do not participate in these kind of projects?</a:t>
            </a:r>
            <a:endParaRPr lang="hu-HU" altLang="hu-HU" sz="3600" smtClean="0">
              <a:latin typeface="Helvetica" pitchFamily="34" charset="0"/>
            </a:endParaRPr>
          </a:p>
        </p:txBody>
      </p:sp>
    </p:spTree>
    <p:extLst>
      <p:ext uri="{BB962C8B-B14F-4D97-AF65-F5344CB8AC3E}">
        <p14:creationId xmlns:p14="http://schemas.microsoft.com/office/powerpoint/2010/main" val="1753234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6"/>
          <p:cNvSpPr>
            <a:spLocks noGrp="1"/>
          </p:cNvSpPr>
          <p:nvPr>
            <p:ph type="ctrTitle"/>
          </p:nvPr>
        </p:nvSpPr>
        <p:spPr>
          <a:xfrm>
            <a:off x="3604023" y="1908176"/>
            <a:ext cx="6020990" cy="1368425"/>
          </a:xfrm>
        </p:spPr>
        <p:txBody>
          <a:bodyPr>
            <a:normAutofit fontScale="90000"/>
          </a:bodyPr>
          <a:lstStyle/>
          <a:p>
            <a:pPr eaLnBrk="1" hangingPunct="1">
              <a:defRPr/>
            </a:pPr>
            <a:r>
              <a:rPr lang="fr-BE" altLang="hu-HU" sz="2400" smtClean="0">
                <a:latin typeface="Helvetica" pitchFamily="34" charset="0"/>
              </a:rPr>
              <a:t>Tornhøj Area – Aalborg East</a:t>
            </a:r>
            <a:br>
              <a:rPr lang="fr-BE" altLang="hu-HU" sz="2400" smtClean="0">
                <a:latin typeface="Helvetica" pitchFamily="34" charset="0"/>
              </a:rPr>
            </a:br>
            <a:r>
              <a:rPr lang="fr-BE" altLang="hu-HU" sz="2400" smtClean="0">
                <a:latin typeface="Helvetica" pitchFamily="34" charset="0"/>
              </a:rPr>
              <a:t>Suburb built up in 1970’ies</a:t>
            </a:r>
            <a:br>
              <a:rPr lang="fr-BE" altLang="hu-HU" sz="2400" smtClean="0">
                <a:latin typeface="Helvetica" pitchFamily="34" charset="0"/>
              </a:rPr>
            </a:br>
            <a:r>
              <a:rPr lang="fr-BE" altLang="hu-HU" sz="2400" smtClean="0">
                <a:latin typeface="Helvetica" pitchFamily="34" charset="0"/>
              </a:rPr>
              <a:t>Clearance of inner city slum</a:t>
            </a:r>
            <a:br>
              <a:rPr lang="fr-BE" altLang="hu-HU" sz="2400" smtClean="0">
                <a:latin typeface="Helvetica" pitchFamily="34" charset="0"/>
              </a:rPr>
            </a:br>
            <a:r>
              <a:rPr lang="fr-BE" altLang="hu-HU" sz="2400" smtClean="0">
                <a:latin typeface="Helvetica" pitchFamily="34" charset="0"/>
              </a:rPr>
              <a:t>Modern appartments - air and light for everybody</a:t>
            </a:r>
            <a:br>
              <a:rPr lang="fr-BE" altLang="hu-HU" sz="2400" smtClean="0">
                <a:latin typeface="Helvetica" pitchFamily="34" charset="0"/>
              </a:rPr>
            </a:br>
            <a:r>
              <a:rPr lang="fr-BE" altLang="hu-HU" sz="2400" smtClean="0">
                <a:latin typeface="Helvetica" pitchFamily="34" charset="0"/>
              </a:rPr>
              <a:t/>
            </a:r>
            <a:br>
              <a:rPr lang="fr-BE" altLang="hu-HU" sz="2400" smtClean="0">
                <a:latin typeface="Helvetica" pitchFamily="34" charset="0"/>
              </a:rPr>
            </a:br>
            <a:endParaRPr lang="fr-BE" altLang="hu-HU" sz="2400" smtClean="0">
              <a:latin typeface="Helvetica" pitchFamily="34" charset="0"/>
            </a:endParaRPr>
          </a:p>
        </p:txBody>
      </p:sp>
      <p:pic>
        <p:nvPicPr>
          <p:cNvPr id="43011" name="Billed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579" y="1201738"/>
            <a:ext cx="3501628"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3359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6"/>
          <p:cNvSpPr>
            <a:spLocks noGrp="1"/>
          </p:cNvSpPr>
          <p:nvPr>
            <p:ph type="ctrTitle"/>
          </p:nvPr>
        </p:nvSpPr>
        <p:spPr>
          <a:xfrm>
            <a:off x="4108847" y="1709739"/>
            <a:ext cx="5413772" cy="1982787"/>
          </a:xfrm>
        </p:spPr>
        <p:txBody>
          <a:bodyPr>
            <a:normAutofit fontScale="90000"/>
          </a:bodyPr>
          <a:lstStyle/>
          <a:p>
            <a:pPr eaLnBrk="1" hangingPunct="1">
              <a:defRPr/>
            </a:pPr>
            <a:r>
              <a:rPr lang="fr-BE" altLang="hu-HU" sz="2400" smtClean="0">
                <a:latin typeface="Helvetica" pitchFamily="34" charset="0"/>
              </a:rPr>
              <a:t/>
            </a:r>
            <a:br>
              <a:rPr lang="fr-BE" altLang="hu-HU" sz="2400" smtClean="0">
                <a:latin typeface="Helvetica" pitchFamily="34" charset="0"/>
              </a:rPr>
            </a:br>
            <a:r>
              <a:rPr lang="fr-BE" altLang="hu-HU" sz="2400" smtClean="0">
                <a:latin typeface="Helvetica" pitchFamily="34" charset="0"/>
              </a:rPr>
              <a:t/>
            </a:r>
            <a:br>
              <a:rPr lang="fr-BE" altLang="hu-HU" sz="2400" smtClean="0">
                <a:latin typeface="Helvetica" pitchFamily="34" charset="0"/>
              </a:rPr>
            </a:br>
            <a:r>
              <a:rPr lang="fr-BE" altLang="hu-HU" sz="2400" smtClean="0">
                <a:latin typeface="Helvetica" pitchFamily="34" charset="0"/>
              </a:rPr>
              <a:t>Bad reputation in the city</a:t>
            </a:r>
            <a:br>
              <a:rPr lang="fr-BE" altLang="hu-HU" sz="2400" smtClean="0">
                <a:latin typeface="Helvetica" pitchFamily="34" charset="0"/>
              </a:rPr>
            </a:br>
            <a:r>
              <a:rPr lang="fr-BE" altLang="hu-HU" sz="2400" smtClean="0">
                <a:latin typeface="Helvetica" pitchFamily="34" charset="0"/>
              </a:rPr>
              <a:t>Need for modernisation</a:t>
            </a:r>
            <a:br>
              <a:rPr lang="fr-BE" altLang="hu-HU" sz="2400" smtClean="0">
                <a:latin typeface="Helvetica" pitchFamily="34" charset="0"/>
              </a:rPr>
            </a:br>
            <a:r>
              <a:rPr lang="fr-BE" altLang="hu-HU" sz="2400" smtClean="0">
                <a:latin typeface="Helvetica" pitchFamily="34" charset="0"/>
              </a:rPr>
              <a:t>Long history of neighbourhood projects</a:t>
            </a:r>
            <a:br>
              <a:rPr lang="fr-BE" altLang="hu-HU" sz="2400" smtClean="0">
                <a:latin typeface="Helvetica" pitchFamily="34" charset="0"/>
              </a:rPr>
            </a:br>
            <a:r>
              <a:rPr lang="fr-BE" altLang="hu-HU" sz="2400" smtClean="0">
                <a:latin typeface="Helvetica" pitchFamily="34" charset="0"/>
              </a:rPr>
              <a:t>20 years of working together in a ‘neighbourhood workshop’</a:t>
            </a:r>
            <a:br>
              <a:rPr lang="fr-BE" altLang="hu-HU" sz="2400" smtClean="0">
                <a:latin typeface="Helvetica" pitchFamily="34" charset="0"/>
              </a:rPr>
            </a:br>
            <a:r>
              <a:rPr lang="fr-BE" altLang="hu-HU" sz="2400" smtClean="0">
                <a:latin typeface="Helvetica" pitchFamily="34" charset="0"/>
              </a:rPr>
              <a:t>But still a need for rethinking and </a:t>
            </a:r>
            <a:br>
              <a:rPr lang="fr-BE" altLang="hu-HU" sz="2400" smtClean="0">
                <a:latin typeface="Helvetica" pitchFamily="34" charset="0"/>
              </a:rPr>
            </a:br>
            <a:r>
              <a:rPr lang="fr-BE" altLang="hu-HU" sz="2400" smtClean="0">
                <a:latin typeface="Helvetica" pitchFamily="34" charset="0"/>
              </a:rPr>
              <a:t>restructuring</a:t>
            </a:r>
          </a:p>
        </p:txBody>
      </p:sp>
      <p:pic>
        <p:nvPicPr>
          <p:cNvPr id="44035" name="Billede 2"/>
          <p:cNvPicPr>
            <a:picLocks noChangeAspect="1"/>
          </p:cNvPicPr>
          <p:nvPr/>
        </p:nvPicPr>
        <p:blipFill>
          <a:blip r:embed="rId2">
            <a:extLst>
              <a:ext uri="{28A0092B-C50C-407E-A947-70E740481C1C}">
                <a14:useLocalDpi xmlns:a14="http://schemas.microsoft.com/office/drawing/2010/main" val="0"/>
              </a:ext>
            </a:extLst>
          </a:blip>
          <a:srcRect b="954"/>
          <a:stretch>
            <a:fillRect/>
          </a:stretch>
        </p:blipFill>
        <p:spPr bwMode="auto">
          <a:xfrm>
            <a:off x="184547" y="1203325"/>
            <a:ext cx="3924300" cy="54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kstfelt 1"/>
          <p:cNvSpPr txBox="1">
            <a:spLocks noChangeArrowheads="1"/>
          </p:cNvSpPr>
          <p:nvPr/>
        </p:nvSpPr>
        <p:spPr bwMode="auto">
          <a:xfrm>
            <a:off x="2328863" y="4244976"/>
            <a:ext cx="9060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defRPr sz="3200">
                <a:solidFill>
                  <a:schemeClr val="tx1"/>
                </a:solidFill>
                <a:latin typeface="Helvetica" pitchFamily="34" charset="0"/>
              </a:defRPr>
            </a:lvl1pPr>
            <a:lvl2pPr marL="742950" indent="-285750" eaLnBrk="0" hangingPunct="0">
              <a:lnSpc>
                <a:spcPct val="90000"/>
              </a:lnSpc>
              <a:spcBef>
                <a:spcPts val="500"/>
              </a:spcBef>
              <a:buFont typeface="Arial" pitchFamily="34" charset="0"/>
              <a:defRPr sz="2400">
                <a:solidFill>
                  <a:schemeClr val="tx1"/>
                </a:solidFill>
                <a:latin typeface="Helvetica" pitchFamily="34" charset="0"/>
              </a:defRPr>
            </a:lvl2pPr>
            <a:lvl3pPr marL="1143000" indent="-228600" eaLnBrk="0" hangingPunct="0">
              <a:lnSpc>
                <a:spcPct val="90000"/>
              </a:lnSpc>
              <a:spcBef>
                <a:spcPts val="500"/>
              </a:spcBef>
              <a:buFont typeface="Arial" pitchFamily="34" charset="0"/>
              <a:defRPr sz="2000">
                <a:solidFill>
                  <a:schemeClr val="tx1"/>
                </a:solidFill>
                <a:latin typeface="Helvetica" pitchFamily="34" charset="0"/>
              </a:defRPr>
            </a:lvl3pPr>
            <a:lvl4pPr marL="1600200" indent="-228600" eaLnBrk="0" hangingPunct="0">
              <a:lnSpc>
                <a:spcPct val="90000"/>
              </a:lnSpc>
              <a:spcBef>
                <a:spcPts val="500"/>
              </a:spcBef>
              <a:buFont typeface="Arial" pitchFamily="34" charset="0"/>
              <a:defRPr>
                <a:solidFill>
                  <a:schemeClr val="tx1"/>
                </a:solidFill>
                <a:latin typeface="Helvetica" pitchFamily="34" charset="0"/>
              </a:defRPr>
            </a:lvl4pPr>
            <a:lvl5pPr marL="2057400" indent="-228600" eaLnBrk="0" hangingPunct="0">
              <a:lnSpc>
                <a:spcPct val="90000"/>
              </a:lnSpc>
              <a:spcBef>
                <a:spcPts val="500"/>
              </a:spcBef>
              <a:buFont typeface="Arial" pitchFamily="34" charset="0"/>
              <a:defRPr>
                <a:solidFill>
                  <a:schemeClr val="tx1"/>
                </a:solidFill>
                <a:latin typeface="Helvetica" pitchFamily="34" charset="0"/>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9pPr>
          </a:lstStyle>
          <a:p>
            <a:pPr eaLnBrk="1" hangingPunct="1">
              <a:lnSpc>
                <a:spcPct val="100000"/>
              </a:lnSpc>
              <a:spcBef>
                <a:spcPct val="0"/>
              </a:spcBef>
              <a:buFontTx/>
              <a:buNone/>
            </a:pPr>
            <a:r>
              <a:rPr lang="da-DK" altLang="hu-HU" sz="1200">
                <a:solidFill>
                  <a:schemeClr val="bg1"/>
                </a:solidFill>
                <a:latin typeface="Calibri" pitchFamily="34" charset="0"/>
              </a:rPr>
              <a:t>Neighbourhood workshop</a:t>
            </a:r>
          </a:p>
        </p:txBody>
      </p:sp>
      <p:sp>
        <p:nvSpPr>
          <p:cNvPr id="44037" name="Tekstfelt 4"/>
          <p:cNvSpPr txBox="1">
            <a:spLocks noChangeArrowheads="1"/>
          </p:cNvSpPr>
          <p:nvPr/>
        </p:nvSpPr>
        <p:spPr bwMode="auto">
          <a:xfrm>
            <a:off x="2246710" y="4816476"/>
            <a:ext cx="90606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defRPr sz="3200">
                <a:solidFill>
                  <a:schemeClr val="tx1"/>
                </a:solidFill>
                <a:latin typeface="Helvetica" pitchFamily="34" charset="0"/>
              </a:defRPr>
            </a:lvl1pPr>
            <a:lvl2pPr marL="742950" indent="-285750" eaLnBrk="0" hangingPunct="0">
              <a:lnSpc>
                <a:spcPct val="90000"/>
              </a:lnSpc>
              <a:spcBef>
                <a:spcPts val="500"/>
              </a:spcBef>
              <a:buFont typeface="Arial" pitchFamily="34" charset="0"/>
              <a:defRPr sz="2400">
                <a:solidFill>
                  <a:schemeClr val="tx1"/>
                </a:solidFill>
                <a:latin typeface="Helvetica" pitchFamily="34" charset="0"/>
              </a:defRPr>
            </a:lvl2pPr>
            <a:lvl3pPr marL="1143000" indent="-228600" eaLnBrk="0" hangingPunct="0">
              <a:lnSpc>
                <a:spcPct val="90000"/>
              </a:lnSpc>
              <a:spcBef>
                <a:spcPts val="500"/>
              </a:spcBef>
              <a:buFont typeface="Arial" pitchFamily="34" charset="0"/>
              <a:defRPr sz="2000">
                <a:solidFill>
                  <a:schemeClr val="tx1"/>
                </a:solidFill>
                <a:latin typeface="Helvetica" pitchFamily="34" charset="0"/>
              </a:defRPr>
            </a:lvl3pPr>
            <a:lvl4pPr marL="1600200" indent="-228600" eaLnBrk="0" hangingPunct="0">
              <a:lnSpc>
                <a:spcPct val="90000"/>
              </a:lnSpc>
              <a:spcBef>
                <a:spcPts val="500"/>
              </a:spcBef>
              <a:buFont typeface="Arial" pitchFamily="34" charset="0"/>
              <a:defRPr>
                <a:solidFill>
                  <a:schemeClr val="tx1"/>
                </a:solidFill>
                <a:latin typeface="Helvetica" pitchFamily="34" charset="0"/>
              </a:defRPr>
            </a:lvl4pPr>
            <a:lvl5pPr marL="2057400" indent="-228600" eaLnBrk="0" hangingPunct="0">
              <a:lnSpc>
                <a:spcPct val="90000"/>
              </a:lnSpc>
              <a:spcBef>
                <a:spcPts val="500"/>
              </a:spcBef>
              <a:buFont typeface="Arial" pitchFamily="34" charset="0"/>
              <a:defRPr>
                <a:solidFill>
                  <a:schemeClr val="tx1"/>
                </a:solidFill>
                <a:latin typeface="Helvetica" pitchFamily="34" charset="0"/>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9pPr>
          </a:lstStyle>
          <a:p>
            <a:pPr eaLnBrk="1" hangingPunct="1">
              <a:lnSpc>
                <a:spcPct val="100000"/>
              </a:lnSpc>
              <a:spcBef>
                <a:spcPct val="0"/>
              </a:spcBef>
              <a:buFontTx/>
              <a:buNone/>
            </a:pPr>
            <a:r>
              <a:rPr lang="da-DK" altLang="hu-HU" sz="1200">
                <a:solidFill>
                  <a:schemeClr val="bg1"/>
                </a:solidFill>
                <a:latin typeface="Calibri" pitchFamily="34" charset="0"/>
              </a:rPr>
              <a:t>Tornhoj</a:t>
            </a:r>
          </a:p>
        </p:txBody>
      </p:sp>
      <p:sp>
        <p:nvSpPr>
          <p:cNvPr id="44038" name="Tekstfelt 5"/>
          <p:cNvSpPr txBox="1">
            <a:spLocks noChangeArrowheads="1"/>
          </p:cNvSpPr>
          <p:nvPr/>
        </p:nvSpPr>
        <p:spPr bwMode="auto">
          <a:xfrm>
            <a:off x="2308623" y="3892551"/>
            <a:ext cx="9060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defRPr sz="3200">
                <a:solidFill>
                  <a:schemeClr val="tx1"/>
                </a:solidFill>
                <a:latin typeface="Helvetica" pitchFamily="34" charset="0"/>
              </a:defRPr>
            </a:lvl1pPr>
            <a:lvl2pPr marL="742950" indent="-285750" eaLnBrk="0" hangingPunct="0">
              <a:lnSpc>
                <a:spcPct val="90000"/>
              </a:lnSpc>
              <a:spcBef>
                <a:spcPts val="500"/>
              </a:spcBef>
              <a:buFont typeface="Arial" pitchFamily="34" charset="0"/>
              <a:defRPr sz="2400">
                <a:solidFill>
                  <a:schemeClr val="tx1"/>
                </a:solidFill>
                <a:latin typeface="Helvetica" pitchFamily="34" charset="0"/>
              </a:defRPr>
            </a:lvl2pPr>
            <a:lvl3pPr marL="1143000" indent="-228600" eaLnBrk="0" hangingPunct="0">
              <a:lnSpc>
                <a:spcPct val="90000"/>
              </a:lnSpc>
              <a:spcBef>
                <a:spcPts val="500"/>
              </a:spcBef>
              <a:buFont typeface="Arial" pitchFamily="34" charset="0"/>
              <a:defRPr sz="2000">
                <a:solidFill>
                  <a:schemeClr val="tx1"/>
                </a:solidFill>
                <a:latin typeface="Helvetica" pitchFamily="34" charset="0"/>
              </a:defRPr>
            </a:lvl3pPr>
            <a:lvl4pPr marL="1600200" indent="-228600" eaLnBrk="0" hangingPunct="0">
              <a:lnSpc>
                <a:spcPct val="90000"/>
              </a:lnSpc>
              <a:spcBef>
                <a:spcPts val="500"/>
              </a:spcBef>
              <a:buFont typeface="Arial" pitchFamily="34" charset="0"/>
              <a:defRPr>
                <a:solidFill>
                  <a:schemeClr val="tx1"/>
                </a:solidFill>
                <a:latin typeface="Helvetica" pitchFamily="34" charset="0"/>
              </a:defRPr>
            </a:lvl4pPr>
            <a:lvl5pPr marL="2057400" indent="-228600" eaLnBrk="0" hangingPunct="0">
              <a:lnSpc>
                <a:spcPct val="90000"/>
              </a:lnSpc>
              <a:spcBef>
                <a:spcPts val="500"/>
              </a:spcBef>
              <a:buFont typeface="Arial" pitchFamily="34" charset="0"/>
              <a:defRPr>
                <a:solidFill>
                  <a:schemeClr val="tx1"/>
                </a:solidFill>
                <a:latin typeface="Helvetica" pitchFamily="34" charset="0"/>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9pPr>
          </a:lstStyle>
          <a:p>
            <a:pPr eaLnBrk="1" hangingPunct="1">
              <a:lnSpc>
                <a:spcPct val="100000"/>
              </a:lnSpc>
              <a:spcBef>
                <a:spcPct val="0"/>
              </a:spcBef>
              <a:buFontTx/>
              <a:buNone/>
            </a:pPr>
            <a:r>
              <a:rPr lang="da-DK" altLang="hu-HU" sz="1200">
                <a:solidFill>
                  <a:schemeClr val="bg1"/>
                </a:solidFill>
                <a:latin typeface="Calibri" pitchFamily="34" charset="0"/>
              </a:rPr>
              <a:t>Kildeparken</a:t>
            </a:r>
          </a:p>
        </p:txBody>
      </p:sp>
      <p:sp>
        <p:nvSpPr>
          <p:cNvPr id="44039" name="Tekstfelt 7"/>
          <p:cNvSpPr txBox="1">
            <a:spLocks noChangeArrowheads="1"/>
          </p:cNvSpPr>
          <p:nvPr/>
        </p:nvSpPr>
        <p:spPr bwMode="auto">
          <a:xfrm>
            <a:off x="2034779" y="3078163"/>
            <a:ext cx="9060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defRPr sz="3200">
                <a:solidFill>
                  <a:schemeClr val="tx1"/>
                </a:solidFill>
                <a:latin typeface="Helvetica" pitchFamily="34" charset="0"/>
              </a:defRPr>
            </a:lvl1pPr>
            <a:lvl2pPr marL="742950" indent="-285750" eaLnBrk="0" hangingPunct="0">
              <a:lnSpc>
                <a:spcPct val="90000"/>
              </a:lnSpc>
              <a:spcBef>
                <a:spcPts val="500"/>
              </a:spcBef>
              <a:buFont typeface="Arial" pitchFamily="34" charset="0"/>
              <a:defRPr sz="2400">
                <a:solidFill>
                  <a:schemeClr val="tx1"/>
                </a:solidFill>
                <a:latin typeface="Helvetica" pitchFamily="34" charset="0"/>
              </a:defRPr>
            </a:lvl2pPr>
            <a:lvl3pPr marL="1143000" indent="-228600" eaLnBrk="0" hangingPunct="0">
              <a:lnSpc>
                <a:spcPct val="90000"/>
              </a:lnSpc>
              <a:spcBef>
                <a:spcPts val="500"/>
              </a:spcBef>
              <a:buFont typeface="Arial" pitchFamily="34" charset="0"/>
              <a:defRPr sz="2000">
                <a:solidFill>
                  <a:schemeClr val="tx1"/>
                </a:solidFill>
                <a:latin typeface="Helvetica" pitchFamily="34" charset="0"/>
              </a:defRPr>
            </a:lvl3pPr>
            <a:lvl4pPr marL="1600200" indent="-228600" eaLnBrk="0" hangingPunct="0">
              <a:lnSpc>
                <a:spcPct val="90000"/>
              </a:lnSpc>
              <a:spcBef>
                <a:spcPts val="500"/>
              </a:spcBef>
              <a:buFont typeface="Arial" pitchFamily="34" charset="0"/>
              <a:defRPr>
                <a:solidFill>
                  <a:schemeClr val="tx1"/>
                </a:solidFill>
                <a:latin typeface="Helvetica" pitchFamily="34" charset="0"/>
              </a:defRPr>
            </a:lvl4pPr>
            <a:lvl5pPr marL="2057400" indent="-228600" eaLnBrk="0" hangingPunct="0">
              <a:lnSpc>
                <a:spcPct val="90000"/>
              </a:lnSpc>
              <a:spcBef>
                <a:spcPts val="500"/>
              </a:spcBef>
              <a:buFont typeface="Arial" pitchFamily="34" charset="0"/>
              <a:defRPr>
                <a:solidFill>
                  <a:schemeClr val="tx1"/>
                </a:solidFill>
                <a:latin typeface="Helvetica" pitchFamily="34" charset="0"/>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9pPr>
          </a:lstStyle>
          <a:p>
            <a:pPr eaLnBrk="1" hangingPunct="1">
              <a:lnSpc>
                <a:spcPct val="100000"/>
              </a:lnSpc>
              <a:spcBef>
                <a:spcPct val="0"/>
              </a:spcBef>
              <a:buFontTx/>
              <a:buNone/>
            </a:pPr>
            <a:r>
              <a:rPr lang="da-DK" altLang="hu-HU" sz="1200">
                <a:solidFill>
                  <a:schemeClr val="bg1"/>
                </a:solidFill>
                <a:latin typeface="Calibri" pitchFamily="34" charset="0"/>
              </a:rPr>
              <a:t>Kildeparken</a:t>
            </a:r>
          </a:p>
        </p:txBody>
      </p:sp>
    </p:spTree>
    <p:extLst>
      <p:ext uri="{BB962C8B-B14F-4D97-AF65-F5344CB8AC3E}">
        <p14:creationId xmlns:p14="http://schemas.microsoft.com/office/powerpoint/2010/main" val="1156796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ous-titre 7"/>
          <p:cNvSpPr>
            <a:spLocks noGrp="1"/>
          </p:cNvSpPr>
          <p:nvPr>
            <p:ph type="subTitle" idx="1"/>
          </p:nvPr>
        </p:nvSpPr>
        <p:spPr>
          <a:xfrm>
            <a:off x="877491" y="4630738"/>
            <a:ext cx="4924425" cy="1052512"/>
          </a:xfrm>
        </p:spPr>
        <p:txBody>
          <a:bodyPr/>
          <a:lstStyle/>
          <a:p>
            <a:pPr eaLnBrk="1" hangingPunct="1"/>
            <a:endParaRPr lang="fr-BE" altLang="hu-HU" smtClean="0">
              <a:latin typeface="Helvetica" pitchFamily="34" charset="0"/>
            </a:endParaRPr>
          </a:p>
        </p:txBody>
      </p:sp>
      <p:pic>
        <p:nvPicPr>
          <p:cNvPr id="45059" name="Picture 2" descr="\\S201036\n1jbiw\Skrivebord\ÆH Astrupstien\20140204 Workshop åbningsbillede præsentation_Page_16.jpg"/>
          <p:cNvPicPr>
            <a:picLocks noChangeAspect="1" noChangeArrowheads="1"/>
          </p:cNvPicPr>
          <p:nvPr/>
        </p:nvPicPr>
        <p:blipFill>
          <a:blip r:embed="rId2">
            <a:extLst>
              <a:ext uri="{28A0092B-C50C-407E-A947-70E740481C1C}">
                <a14:useLocalDpi xmlns:a14="http://schemas.microsoft.com/office/drawing/2010/main" val="0"/>
              </a:ext>
            </a:extLst>
          </a:blip>
          <a:srcRect t="5344" b="5568"/>
          <a:stretch>
            <a:fillRect/>
          </a:stretch>
        </p:blipFill>
        <p:spPr bwMode="auto">
          <a:xfrm>
            <a:off x="0" y="1179513"/>
            <a:ext cx="5835254" cy="4902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itel 6"/>
          <p:cNvSpPr txBox="1">
            <a:spLocks/>
          </p:cNvSpPr>
          <p:nvPr/>
        </p:nvSpPr>
        <p:spPr>
          <a:xfrm>
            <a:off x="0" y="3630613"/>
            <a:ext cx="5835254" cy="1287462"/>
          </a:xfrm>
          <a:prstGeom prst="rect">
            <a:avLst/>
          </a:prstGeom>
          <a:solidFill>
            <a:srgbClr val="FFFF00"/>
          </a:solidFill>
        </p:spPr>
        <p:txBody>
          <a:bodyPr/>
          <a:lstStyle>
            <a:lvl1pPr algn="ctr" rtl="0" eaLnBrk="1" fontAlgn="base" hangingPunct="1">
              <a:spcBef>
                <a:spcPct val="0"/>
              </a:spcBef>
              <a:spcAft>
                <a:spcPct val="0"/>
              </a:spcAft>
              <a:defRPr sz="3200" b="1" i="0" baseline="0">
                <a:solidFill>
                  <a:schemeClr val="tx1"/>
                </a:solidFill>
                <a:latin typeface="+mj-lt"/>
                <a:ea typeface="+mj-ea"/>
                <a:cs typeface="+mj-cs"/>
              </a:defRPr>
            </a:lvl1pPr>
            <a:lvl2pPr algn="ctr" rtl="0" eaLnBrk="1" fontAlgn="base" hangingPunct="1">
              <a:spcBef>
                <a:spcPct val="0"/>
              </a:spcBef>
              <a:spcAft>
                <a:spcPct val="0"/>
              </a:spcAft>
              <a:defRPr sz="4000">
                <a:solidFill>
                  <a:schemeClr val="tx2"/>
                </a:solidFill>
                <a:latin typeface="Arial" charset="0"/>
              </a:defRPr>
            </a:lvl2pPr>
            <a:lvl3pPr algn="ctr" rtl="0" eaLnBrk="1" fontAlgn="base" hangingPunct="1">
              <a:spcBef>
                <a:spcPct val="0"/>
              </a:spcBef>
              <a:spcAft>
                <a:spcPct val="0"/>
              </a:spcAft>
              <a:defRPr sz="4000">
                <a:solidFill>
                  <a:schemeClr val="tx2"/>
                </a:solidFill>
                <a:latin typeface="Arial" charset="0"/>
              </a:defRPr>
            </a:lvl3pPr>
            <a:lvl4pPr algn="ctr" rtl="0" eaLnBrk="1" fontAlgn="base" hangingPunct="1">
              <a:spcBef>
                <a:spcPct val="0"/>
              </a:spcBef>
              <a:spcAft>
                <a:spcPct val="0"/>
              </a:spcAft>
              <a:defRPr sz="4000">
                <a:solidFill>
                  <a:schemeClr val="tx2"/>
                </a:solidFill>
                <a:latin typeface="Arial" charset="0"/>
              </a:defRPr>
            </a:lvl4pPr>
            <a:lvl5pPr algn="ctr" rtl="0" eaLnBrk="1" fontAlgn="base" hangingPunct="1">
              <a:spcBef>
                <a:spcPct val="0"/>
              </a:spcBef>
              <a:spcAft>
                <a:spcPct val="0"/>
              </a:spcAft>
              <a:defRPr sz="4000">
                <a:solidFill>
                  <a:schemeClr val="tx2"/>
                </a:solidFill>
                <a:latin typeface="Arial" charset="0"/>
              </a:defRPr>
            </a:lvl5pPr>
            <a:lvl6pPr marL="457200" algn="ctr" rtl="0" eaLnBrk="1" fontAlgn="base" hangingPunct="1">
              <a:spcBef>
                <a:spcPct val="0"/>
              </a:spcBef>
              <a:spcAft>
                <a:spcPct val="0"/>
              </a:spcAft>
              <a:defRPr sz="4000">
                <a:solidFill>
                  <a:schemeClr val="tx2"/>
                </a:solidFill>
                <a:latin typeface="Arial" charset="0"/>
              </a:defRPr>
            </a:lvl6pPr>
            <a:lvl7pPr marL="914400" algn="ctr" rtl="0" eaLnBrk="1" fontAlgn="base" hangingPunct="1">
              <a:spcBef>
                <a:spcPct val="0"/>
              </a:spcBef>
              <a:spcAft>
                <a:spcPct val="0"/>
              </a:spcAft>
              <a:defRPr sz="4000">
                <a:solidFill>
                  <a:schemeClr val="tx2"/>
                </a:solidFill>
                <a:latin typeface="Arial" charset="0"/>
              </a:defRPr>
            </a:lvl7pPr>
            <a:lvl8pPr marL="1371600" algn="ctr" rtl="0" eaLnBrk="1" fontAlgn="base" hangingPunct="1">
              <a:spcBef>
                <a:spcPct val="0"/>
              </a:spcBef>
              <a:spcAft>
                <a:spcPct val="0"/>
              </a:spcAft>
              <a:defRPr sz="4000">
                <a:solidFill>
                  <a:schemeClr val="tx2"/>
                </a:solidFill>
                <a:latin typeface="Arial" charset="0"/>
              </a:defRPr>
            </a:lvl8pPr>
            <a:lvl9pPr marL="1828800" algn="ctr" rtl="0" eaLnBrk="1" fontAlgn="base" hangingPunct="1">
              <a:spcBef>
                <a:spcPct val="0"/>
              </a:spcBef>
              <a:spcAft>
                <a:spcPct val="0"/>
              </a:spcAft>
              <a:defRPr sz="4000">
                <a:solidFill>
                  <a:schemeClr val="tx2"/>
                </a:solidFill>
                <a:latin typeface="Arial" charset="0"/>
              </a:defRPr>
            </a:lvl9pPr>
          </a:lstStyle>
          <a:p>
            <a:pPr>
              <a:defRPr/>
            </a:pPr>
            <a:r>
              <a:rPr lang="da-DK" sz="2800" kern="0" dirty="0" err="1" smtClean="0">
                <a:solidFill>
                  <a:srgbClr val="002060"/>
                </a:solidFill>
              </a:rPr>
              <a:t>Empty</a:t>
            </a:r>
            <a:r>
              <a:rPr lang="da-DK" sz="2800" kern="0" dirty="0" smtClean="0">
                <a:solidFill>
                  <a:srgbClr val="002060"/>
                </a:solidFill>
              </a:rPr>
              <a:t> </a:t>
            </a:r>
            <a:r>
              <a:rPr lang="da-DK" sz="2800" kern="0" dirty="0" err="1" smtClean="0">
                <a:solidFill>
                  <a:srgbClr val="002060"/>
                </a:solidFill>
              </a:rPr>
              <a:t>appartments</a:t>
            </a:r>
            <a:endParaRPr lang="da-DK" sz="2800" kern="0" dirty="0" smtClean="0">
              <a:solidFill>
                <a:srgbClr val="002060"/>
              </a:solidFill>
            </a:endParaRPr>
          </a:p>
          <a:p>
            <a:pPr>
              <a:defRPr/>
            </a:pPr>
            <a:r>
              <a:rPr lang="da-DK" sz="2800" kern="0" dirty="0" err="1">
                <a:solidFill>
                  <a:srgbClr val="002060"/>
                </a:solidFill>
              </a:rPr>
              <a:t>Lack</a:t>
            </a:r>
            <a:r>
              <a:rPr lang="da-DK" sz="2800" kern="0" dirty="0">
                <a:solidFill>
                  <a:srgbClr val="002060"/>
                </a:solidFill>
              </a:rPr>
              <a:t> of </a:t>
            </a:r>
            <a:r>
              <a:rPr lang="da-DK" sz="2800" kern="0" dirty="0" err="1" smtClean="0">
                <a:solidFill>
                  <a:srgbClr val="002060"/>
                </a:solidFill>
              </a:rPr>
              <a:t>security</a:t>
            </a:r>
            <a:endParaRPr lang="da-DK" sz="2800" kern="0" dirty="0" smtClean="0">
              <a:solidFill>
                <a:srgbClr val="002060"/>
              </a:solidFill>
            </a:endParaRPr>
          </a:p>
          <a:p>
            <a:pPr>
              <a:defRPr/>
            </a:pPr>
            <a:r>
              <a:rPr lang="da-DK" sz="2800" kern="0" dirty="0" smtClean="0">
                <a:solidFill>
                  <a:srgbClr val="002060"/>
                </a:solidFill>
              </a:rPr>
              <a:t>In and out of ‘ghetto list’ </a:t>
            </a:r>
            <a:endParaRPr lang="da-DK" sz="2800" b="0" kern="0" dirty="0">
              <a:solidFill>
                <a:srgbClr val="002060"/>
              </a:solidFill>
            </a:endParaRPr>
          </a:p>
        </p:txBody>
      </p:sp>
    </p:spTree>
    <p:extLst>
      <p:ext uri="{BB962C8B-B14F-4D97-AF65-F5344CB8AC3E}">
        <p14:creationId xmlns:p14="http://schemas.microsoft.com/office/powerpoint/2010/main" val="14632548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extLst>
          </p:cNvPr>
          <p:cNvSpPr/>
          <p:nvPr/>
        </p:nvSpPr>
        <p:spPr>
          <a:xfrm>
            <a:off x="2356248" y="1549401"/>
            <a:ext cx="1506140" cy="16414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pic>
        <p:nvPicPr>
          <p:cNvPr id="46083" name="Billed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00150"/>
            <a:ext cx="7110413"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5177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p:cNvSpPr>
            <a:spLocks noGrp="1"/>
          </p:cNvSpPr>
          <p:nvPr>
            <p:ph type="ctrTitle"/>
          </p:nvPr>
        </p:nvSpPr>
        <p:spPr>
          <a:xfrm>
            <a:off x="5641181" y="1400176"/>
            <a:ext cx="2958704" cy="2587625"/>
          </a:xfrm>
        </p:spPr>
        <p:txBody>
          <a:bodyPr>
            <a:normAutofit fontScale="90000"/>
          </a:bodyPr>
          <a:lstStyle/>
          <a:p>
            <a:pPr eaLnBrk="1" hangingPunct="1"/>
            <a:r>
              <a:rPr lang="da-DK" altLang="hu-HU" sz="2400" smtClean="0">
                <a:latin typeface="Helvetica" pitchFamily="34" charset="0"/>
              </a:rPr>
              <a:t>Competition about ‘suburb of the future’</a:t>
            </a:r>
            <a:br>
              <a:rPr lang="da-DK" altLang="hu-HU" sz="2400" smtClean="0">
                <a:latin typeface="Helvetica" pitchFamily="34" charset="0"/>
              </a:rPr>
            </a:br>
            <a:r>
              <a:rPr lang="da-DK" altLang="hu-HU" sz="2400" smtClean="0">
                <a:latin typeface="Helvetica" pitchFamily="34" charset="0"/>
              </a:rPr>
              <a:t>led by Realdania Foundation</a:t>
            </a:r>
            <a:br>
              <a:rPr lang="da-DK" altLang="hu-HU" sz="2400" smtClean="0">
                <a:latin typeface="Helvetica" pitchFamily="34" charset="0"/>
              </a:rPr>
            </a:br>
            <a:r>
              <a:rPr lang="da-DK" altLang="hu-HU" sz="2400" smtClean="0">
                <a:latin typeface="Helvetica" pitchFamily="34" charset="0"/>
              </a:rPr>
              <a:t>Focus on potentials of Aalborg East</a:t>
            </a:r>
          </a:p>
        </p:txBody>
      </p:sp>
      <p:sp>
        <p:nvSpPr>
          <p:cNvPr id="47107" name="Undertitel 2"/>
          <p:cNvSpPr>
            <a:spLocks noGrp="1"/>
          </p:cNvSpPr>
          <p:nvPr>
            <p:ph type="subTitle" idx="1"/>
          </p:nvPr>
        </p:nvSpPr>
        <p:spPr>
          <a:xfrm>
            <a:off x="877491" y="4630738"/>
            <a:ext cx="4924425" cy="1052512"/>
          </a:xfrm>
        </p:spPr>
        <p:txBody>
          <a:bodyPr/>
          <a:lstStyle/>
          <a:p>
            <a:pPr eaLnBrk="1" hangingPunct="1"/>
            <a:endParaRPr lang="da-DK" altLang="hu-HU" smtClean="0">
              <a:latin typeface="Helvetica" pitchFamily="34" charset="0"/>
            </a:endParaRPr>
          </a:p>
        </p:txBody>
      </p:sp>
      <p:pic>
        <p:nvPicPr>
          <p:cNvPr id="47108" name="Billed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6942" y="1208088"/>
            <a:ext cx="5249465"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373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extLst>
          </p:cNvPr>
          <p:cNvSpPr/>
          <p:nvPr/>
        </p:nvSpPr>
        <p:spPr>
          <a:xfrm>
            <a:off x="2356248" y="1549401"/>
            <a:ext cx="1506140" cy="16414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pic>
        <p:nvPicPr>
          <p:cNvPr id="48131" name="Picture 2" descr="\\S201036\n1jbiw\Skrivebord\ÆH Astrupstien\20140204 Workshop åbningsbillede præsentation_Page_21.jpg"/>
          <p:cNvPicPr>
            <a:picLocks noChangeAspect="1" noChangeArrowheads="1"/>
          </p:cNvPicPr>
          <p:nvPr/>
        </p:nvPicPr>
        <p:blipFill>
          <a:blip r:embed="rId2" cstate="print">
            <a:extLst>
              <a:ext uri="{28A0092B-C50C-407E-A947-70E740481C1C}">
                <a14:useLocalDpi xmlns:a14="http://schemas.microsoft.com/office/drawing/2010/main" val="0"/>
              </a:ext>
            </a:extLst>
          </a:blip>
          <a:srcRect t="15332" r="14212" b="15880"/>
          <a:stretch>
            <a:fillRect/>
          </a:stretch>
        </p:blipFill>
        <p:spPr bwMode="auto">
          <a:xfrm>
            <a:off x="57151" y="1408113"/>
            <a:ext cx="6671072"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p:cNvSpPr/>
          <p:nvPr/>
        </p:nvSpPr>
        <p:spPr>
          <a:xfrm>
            <a:off x="2512219" y="5648325"/>
            <a:ext cx="1350169" cy="801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a-DK" dirty="0" err="1"/>
              <a:t>Separated</a:t>
            </a:r>
            <a:r>
              <a:rPr lang="da-DK" dirty="0"/>
              <a:t> </a:t>
            </a:r>
            <a:r>
              <a:rPr lang="da-DK" dirty="0" err="1"/>
              <a:t>islands</a:t>
            </a:r>
            <a:r>
              <a:rPr lang="da-DK" dirty="0"/>
              <a:t> </a:t>
            </a:r>
            <a:r>
              <a:rPr lang="da-DK" dirty="0" err="1"/>
              <a:t>turning</a:t>
            </a:r>
            <a:r>
              <a:rPr lang="da-DK" dirty="0"/>
              <a:t> </a:t>
            </a:r>
            <a:r>
              <a:rPr lang="da-DK" dirty="0" err="1"/>
              <a:t>inside</a:t>
            </a:r>
            <a:r>
              <a:rPr lang="da-DK" dirty="0"/>
              <a:t>-out</a:t>
            </a:r>
          </a:p>
        </p:txBody>
      </p:sp>
      <p:sp>
        <p:nvSpPr>
          <p:cNvPr id="6" name="Rektangel 5"/>
          <p:cNvSpPr/>
          <p:nvPr/>
        </p:nvSpPr>
        <p:spPr>
          <a:xfrm>
            <a:off x="5378054" y="5648325"/>
            <a:ext cx="1350169" cy="801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a-DK" dirty="0"/>
              <a:t>New </a:t>
            </a:r>
            <a:r>
              <a:rPr lang="da-DK" dirty="0" err="1"/>
              <a:t>connection</a:t>
            </a:r>
            <a:r>
              <a:rPr lang="da-DK" dirty="0"/>
              <a:t> as a </a:t>
            </a:r>
            <a:r>
              <a:rPr lang="da-DK" dirty="0" err="1"/>
              <a:t>back-bone</a:t>
            </a:r>
            <a:endParaRPr lang="da-DK" dirty="0"/>
          </a:p>
        </p:txBody>
      </p:sp>
      <p:sp>
        <p:nvSpPr>
          <p:cNvPr id="48134" name="Titre 6"/>
          <p:cNvSpPr txBox="1">
            <a:spLocks/>
          </p:cNvSpPr>
          <p:nvPr/>
        </p:nvSpPr>
        <p:spPr bwMode="auto">
          <a:xfrm>
            <a:off x="1357313" y="990601"/>
            <a:ext cx="5413772"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pitchFamily="34" charset="0"/>
              <a:defRPr sz="3200">
                <a:solidFill>
                  <a:schemeClr val="tx1"/>
                </a:solidFill>
                <a:latin typeface="Helvetica" pitchFamily="34" charset="0"/>
              </a:defRPr>
            </a:lvl1pPr>
            <a:lvl2pPr marL="742950" indent="-285750" eaLnBrk="0" hangingPunct="0">
              <a:lnSpc>
                <a:spcPct val="90000"/>
              </a:lnSpc>
              <a:spcBef>
                <a:spcPts val="500"/>
              </a:spcBef>
              <a:buFont typeface="Arial" pitchFamily="34" charset="0"/>
              <a:defRPr sz="2400">
                <a:solidFill>
                  <a:schemeClr val="tx1"/>
                </a:solidFill>
                <a:latin typeface="Helvetica" pitchFamily="34" charset="0"/>
              </a:defRPr>
            </a:lvl2pPr>
            <a:lvl3pPr marL="1143000" indent="-228600" eaLnBrk="0" hangingPunct="0">
              <a:lnSpc>
                <a:spcPct val="90000"/>
              </a:lnSpc>
              <a:spcBef>
                <a:spcPts val="500"/>
              </a:spcBef>
              <a:buFont typeface="Arial" pitchFamily="34" charset="0"/>
              <a:defRPr sz="2000">
                <a:solidFill>
                  <a:schemeClr val="tx1"/>
                </a:solidFill>
                <a:latin typeface="Helvetica" pitchFamily="34" charset="0"/>
              </a:defRPr>
            </a:lvl3pPr>
            <a:lvl4pPr marL="1600200" indent="-228600" eaLnBrk="0" hangingPunct="0">
              <a:lnSpc>
                <a:spcPct val="90000"/>
              </a:lnSpc>
              <a:spcBef>
                <a:spcPts val="500"/>
              </a:spcBef>
              <a:buFont typeface="Arial" pitchFamily="34" charset="0"/>
              <a:defRPr>
                <a:solidFill>
                  <a:schemeClr val="tx1"/>
                </a:solidFill>
                <a:latin typeface="Helvetica" pitchFamily="34" charset="0"/>
              </a:defRPr>
            </a:lvl4pPr>
            <a:lvl5pPr marL="2057400" indent="-228600" eaLnBrk="0" hangingPunct="0">
              <a:lnSpc>
                <a:spcPct val="90000"/>
              </a:lnSpc>
              <a:spcBef>
                <a:spcPts val="500"/>
              </a:spcBef>
              <a:buFont typeface="Arial" pitchFamily="34" charset="0"/>
              <a:defRPr>
                <a:solidFill>
                  <a:schemeClr val="tx1"/>
                </a:solidFill>
                <a:latin typeface="Helvetica" pitchFamily="34" charset="0"/>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9pPr>
          </a:lstStyle>
          <a:p>
            <a:pPr eaLnBrk="1" hangingPunct="1">
              <a:spcBef>
                <a:spcPct val="0"/>
              </a:spcBef>
              <a:buFontTx/>
              <a:buNone/>
            </a:pPr>
            <a:r>
              <a:rPr lang="fr-BE" altLang="hu-HU" sz="2400" b="1">
                <a:solidFill>
                  <a:srgbClr val="286FB4"/>
                </a:solidFill>
              </a:rPr>
              <a:t/>
            </a:r>
            <a:br>
              <a:rPr lang="fr-BE" altLang="hu-HU" sz="2400" b="1">
                <a:solidFill>
                  <a:srgbClr val="286FB4"/>
                </a:solidFill>
              </a:rPr>
            </a:br>
            <a:r>
              <a:rPr lang="fr-BE" altLang="hu-HU" sz="2400" b="1">
                <a:solidFill>
                  <a:srgbClr val="286FB4"/>
                </a:solidFill>
              </a:rPr>
              <a:t>Rethinking of the urban structure</a:t>
            </a:r>
          </a:p>
        </p:txBody>
      </p:sp>
      <p:sp>
        <p:nvSpPr>
          <p:cNvPr id="48135" name="Tekstfelt 2"/>
          <p:cNvSpPr txBox="1">
            <a:spLocks noChangeArrowheads="1"/>
          </p:cNvSpPr>
          <p:nvPr/>
        </p:nvSpPr>
        <p:spPr bwMode="auto">
          <a:xfrm>
            <a:off x="4962525" y="4024314"/>
            <a:ext cx="958454"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defRPr sz="3200">
                <a:solidFill>
                  <a:schemeClr val="tx1"/>
                </a:solidFill>
                <a:latin typeface="Helvetica" pitchFamily="34" charset="0"/>
              </a:defRPr>
            </a:lvl1pPr>
            <a:lvl2pPr marL="742950" indent="-285750" eaLnBrk="0" hangingPunct="0">
              <a:lnSpc>
                <a:spcPct val="90000"/>
              </a:lnSpc>
              <a:spcBef>
                <a:spcPts val="500"/>
              </a:spcBef>
              <a:buFont typeface="Arial" pitchFamily="34" charset="0"/>
              <a:defRPr sz="2400">
                <a:solidFill>
                  <a:schemeClr val="tx1"/>
                </a:solidFill>
                <a:latin typeface="Helvetica" pitchFamily="34" charset="0"/>
              </a:defRPr>
            </a:lvl2pPr>
            <a:lvl3pPr marL="1143000" indent="-228600" eaLnBrk="0" hangingPunct="0">
              <a:lnSpc>
                <a:spcPct val="90000"/>
              </a:lnSpc>
              <a:spcBef>
                <a:spcPts val="500"/>
              </a:spcBef>
              <a:buFont typeface="Arial" pitchFamily="34" charset="0"/>
              <a:defRPr sz="2000">
                <a:solidFill>
                  <a:schemeClr val="tx1"/>
                </a:solidFill>
                <a:latin typeface="Helvetica" pitchFamily="34" charset="0"/>
              </a:defRPr>
            </a:lvl3pPr>
            <a:lvl4pPr marL="1600200" indent="-228600" eaLnBrk="0" hangingPunct="0">
              <a:lnSpc>
                <a:spcPct val="90000"/>
              </a:lnSpc>
              <a:spcBef>
                <a:spcPts val="500"/>
              </a:spcBef>
              <a:buFont typeface="Arial" pitchFamily="34" charset="0"/>
              <a:defRPr>
                <a:solidFill>
                  <a:schemeClr val="tx1"/>
                </a:solidFill>
                <a:latin typeface="Helvetica" pitchFamily="34" charset="0"/>
              </a:defRPr>
            </a:lvl4pPr>
            <a:lvl5pPr marL="2057400" indent="-228600" eaLnBrk="0" hangingPunct="0">
              <a:lnSpc>
                <a:spcPct val="90000"/>
              </a:lnSpc>
              <a:spcBef>
                <a:spcPts val="500"/>
              </a:spcBef>
              <a:buFont typeface="Arial" pitchFamily="34" charset="0"/>
              <a:defRPr>
                <a:solidFill>
                  <a:schemeClr val="tx1"/>
                </a:solidFill>
                <a:latin typeface="Helvetica" pitchFamily="34" charset="0"/>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9pPr>
          </a:lstStyle>
          <a:p>
            <a:pPr eaLnBrk="1" hangingPunct="1">
              <a:lnSpc>
                <a:spcPct val="100000"/>
              </a:lnSpc>
              <a:spcBef>
                <a:spcPct val="0"/>
              </a:spcBef>
              <a:buFontTx/>
              <a:buNone/>
            </a:pPr>
            <a:r>
              <a:rPr lang="da-DK" altLang="hu-HU" sz="1800" b="1">
                <a:solidFill>
                  <a:srgbClr val="FF0000"/>
                </a:solidFill>
                <a:latin typeface="Calibri" pitchFamily="34" charset="0"/>
              </a:rPr>
              <a:t>Tornhoj</a:t>
            </a:r>
          </a:p>
        </p:txBody>
      </p:sp>
    </p:spTree>
    <p:extLst>
      <p:ext uri="{BB962C8B-B14F-4D97-AF65-F5344CB8AC3E}">
        <p14:creationId xmlns:p14="http://schemas.microsoft.com/office/powerpoint/2010/main" val="7004761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extLst>
          </p:cNvPr>
          <p:cNvSpPr/>
          <p:nvPr/>
        </p:nvSpPr>
        <p:spPr>
          <a:xfrm>
            <a:off x="2356248" y="1563689"/>
            <a:ext cx="1506140" cy="1639887"/>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sp>
        <p:nvSpPr>
          <p:cNvPr id="49156" name="Sous-titre 2"/>
          <p:cNvSpPr txBox="1">
            <a:spLocks/>
          </p:cNvSpPr>
          <p:nvPr/>
        </p:nvSpPr>
        <p:spPr bwMode="auto">
          <a:xfrm>
            <a:off x="46435" y="1287464"/>
            <a:ext cx="9117806"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pitchFamily="34" charset="0"/>
              <a:defRPr sz="3200">
                <a:solidFill>
                  <a:schemeClr val="tx1"/>
                </a:solidFill>
                <a:latin typeface="Helvetica" pitchFamily="34" charset="0"/>
              </a:defRPr>
            </a:lvl1pPr>
            <a:lvl2pPr marL="742950" indent="-285750" eaLnBrk="0" hangingPunct="0">
              <a:lnSpc>
                <a:spcPct val="90000"/>
              </a:lnSpc>
              <a:spcBef>
                <a:spcPts val="500"/>
              </a:spcBef>
              <a:buFont typeface="Arial" pitchFamily="34" charset="0"/>
              <a:defRPr sz="2400">
                <a:solidFill>
                  <a:schemeClr val="tx1"/>
                </a:solidFill>
                <a:latin typeface="Helvetica" pitchFamily="34" charset="0"/>
              </a:defRPr>
            </a:lvl2pPr>
            <a:lvl3pPr marL="1143000" indent="-228600" eaLnBrk="0" hangingPunct="0">
              <a:lnSpc>
                <a:spcPct val="90000"/>
              </a:lnSpc>
              <a:spcBef>
                <a:spcPts val="500"/>
              </a:spcBef>
              <a:buFont typeface="Arial" pitchFamily="34" charset="0"/>
              <a:defRPr sz="2000">
                <a:solidFill>
                  <a:schemeClr val="tx1"/>
                </a:solidFill>
                <a:latin typeface="Helvetica" pitchFamily="34" charset="0"/>
              </a:defRPr>
            </a:lvl3pPr>
            <a:lvl4pPr marL="1600200" indent="-228600" eaLnBrk="0" hangingPunct="0">
              <a:lnSpc>
                <a:spcPct val="90000"/>
              </a:lnSpc>
              <a:spcBef>
                <a:spcPts val="500"/>
              </a:spcBef>
              <a:buFont typeface="Arial" pitchFamily="34" charset="0"/>
              <a:defRPr>
                <a:solidFill>
                  <a:schemeClr val="tx1"/>
                </a:solidFill>
                <a:latin typeface="Helvetica" pitchFamily="34" charset="0"/>
              </a:defRPr>
            </a:lvl4pPr>
            <a:lvl5pPr marL="2057400" indent="-228600" eaLnBrk="0" hangingPunct="0">
              <a:lnSpc>
                <a:spcPct val="90000"/>
              </a:lnSpc>
              <a:spcBef>
                <a:spcPts val="500"/>
              </a:spcBef>
              <a:buFont typeface="Arial" pitchFamily="34" charset="0"/>
              <a:defRPr>
                <a:solidFill>
                  <a:schemeClr val="tx1"/>
                </a:solidFill>
                <a:latin typeface="Helvetica" pitchFamily="34" charset="0"/>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9pPr>
          </a:lstStyle>
          <a:p>
            <a:pPr eaLnBrk="1" hangingPunct="1"/>
            <a:r>
              <a:rPr lang="en-US" altLang="hu-HU" sz="2000" b="1"/>
              <a:t>Vision stretch and test section</a:t>
            </a:r>
          </a:p>
          <a:p>
            <a:pPr eaLnBrk="1" hangingPunct="1"/>
            <a:r>
              <a:rPr lang="en-US" altLang="hu-HU" sz="2000" b="1"/>
              <a:t>Driverless bus – ‘first mover’ - 2018</a:t>
            </a:r>
          </a:p>
        </p:txBody>
      </p:sp>
      <p:pic>
        <p:nvPicPr>
          <p:cNvPr id="49157" name="Pladsholder til indhold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0566" y="2089150"/>
            <a:ext cx="2339578"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Billed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691" y="2097088"/>
            <a:ext cx="24003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Billede 12"/>
          <p:cNvPicPr>
            <a:picLocks noChangeAspect="1" noChangeArrowheads="1"/>
          </p:cNvPicPr>
          <p:nvPr/>
        </p:nvPicPr>
        <p:blipFill>
          <a:blip r:embed="rId5" cstate="print">
            <a:extLst>
              <a:ext uri="{28A0092B-C50C-407E-A947-70E740481C1C}">
                <a14:useLocalDpi xmlns:a14="http://schemas.microsoft.com/office/drawing/2010/main" val="0"/>
              </a:ext>
            </a:extLst>
          </a:blip>
          <a:srcRect l="36221" t="37102" r="15506" b="19057"/>
          <a:stretch>
            <a:fillRect/>
          </a:stretch>
        </p:blipFill>
        <p:spPr bwMode="auto">
          <a:xfrm>
            <a:off x="4988719" y="2073275"/>
            <a:ext cx="26765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ladsholder til indhold 4"/>
          <p:cNvPicPr>
            <a:picLocks noChangeAspect="1"/>
          </p:cNvPicPr>
          <p:nvPr/>
        </p:nvPicPr>
        <p:blipFill>
          <a:blip r:embed="rId6" cstate="print">
            <a:extLst>
              <a:ext uri="{28A0092B-C50C-407E-A947-70E740481C1C}">
                <a14:useLocalDpi xmlns:a14="http://schemas.microsoft.com/office/drawing/2010/main" val="0"/>
              </a:ext>
            </a:extLst>
          </a:blip>
          <a:srcRect t="16377" b="13892"/>
          <a:stretch>
            <a:fillRect/>
          </a:stretch>
        </p:blipFill>
        <p:spPr bwMode="auto">
          <a:xfrm>
            <a:off x="4988719" y="4462464"/>
            <a:ext cx="287536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2339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extLst>
          </p:cNvPr>
          <p:cNvSpPr/>
          <p:nvPr/>
        </p:nvSpPr>
        <p:spPr>
          <a:xfrm>
            <a:off x="2356248" y="1563689"/>
            <a:ext cx="1506140" cy="1639887"/>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BE"/>
          </a:p>
        </p:txBody>
      </p:sp>
      <p:pic>
        <p:nvPicPr>
          <p:cNvPr id="50180" name="Billed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867" y="2273301"/>
            <a:ext cx="584954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kstfelt 7"/>
          <p:cNvSpPr txBox="1">
            <a:spLocks noChangeArrowheads="1"/>
          </p:cNvSpPr>
          <p:nvPr/>
        </p:nvSpPr>
        <p:spPr bwMode="auto">
          <a:xfrm>
            <a:off x="385763" y="1368426"/>
            <a:ext cx="6125766"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defRPr sz="3200">
                <a:solidFill>
                  <a:schemeClr val="tx1"/>
                </a:solidFill>
                <a:latin typeface="Helvetica" pitchFamily="34" charset="0"/>
              </a:defRPr>
            </a:lvl1pPr>
            <a:lvl2pPr marL="742950" indent="-285750" eaLnBrk="0" hangingPunct="0">
              <a:lnSpc>
                <a:spcPct val="90000"/>
              </a:lnSpc>
              <a:spcBef>
                <a:spcPts val="500"/>
              </a:spcBef>
              <a:buFont typeface="Arial" pitchFamily="34" charset="0"/>
              <a:defRPr sz="2400">
                <a:solidFill>
                  <a:schemeClr val="tx1"/>
                </a:solidFill>
                <a:latin typeface="Helvetica" pitchFamily="34" charset="0"/>
              </a:defRPr>
            </a:lvl2pPr>
            <a:lvl3pPr marL="1143000" indent="-228600" eaLnBrk="0" hangingPunct="0">
              <a:lnSpc>
                <a:spcPct val="90000"/>
              </a:lnSpc>
              <a:spcBef>
                <a:spcPts val="500"/>
              </a:spcBef>
              <a:buFont typeface="Arial" pitchFamily="34" charset="0"/>
              <a:defRPr sz="2000">
                <a:solidFill>
                  <a:schemeClr val="tx1"/>
                </a:solidFill>
                <a:latin typeface="Helvetica" pitchFamily="34" charset="0"/>
              </a:defRPr>
            </a:lvl3pPr>
            <a:lvl4pPr marL="1600200" indent="-228600" eaLnBrk="0" hangingPunct="0">
              <a:lnSpc>
                <a:spcPct val="90000"/>
              </a:lnSpc>
              <a:spcBef>
                <a:spcPts val="500"/>
              </a:spcBef>
              <a:buFont typeface="Arial" pitchFamily="34" charset="0"/>
              <a:defRPr>
                <a:solidFill>
                  <a:schemeClr val="tx1"/>
                </a:solidFill>
                <a:latin typeface="Helvetica" pitchFamily="34" charset="0"/>
              </a:defRPr>
            </a:lvl4pPr>
            <a:lvl5pPr marL="2057400" indent="-228600" eaLnBrk="0" hangingPunct="0">
              <a:lnSpc>
                <a:spcPct val="90000"/>
              </a:lnSpc>
              <a:spcBef>
                <a:spcPts val="500"/>
              </a:spcBef>
              <a:buFont typeface="Arial" pitchFamily="34" charset="0"/>
              <a:defRPr>
                <a:solidFill>
                  <a:schemeClr val="tx1"/>
                </a:solidFill>
                <a:latin typeface="Helvetica" pitchFamily="34" charset="0"/>
              </a:defRPr>
            </a:lvl5pPr>
            <a:lvl6pPr marL="25146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6pPr>
            <a:lvl7pPr marL="29718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7pPr>
            <a:lvl8pPr marL="34290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8pPr>
            <a:lvl9pPr marL="3886200" indent="-228600" eaLnBrk="0" fontAlgn="base" hangingPunct="0">
              <a:lnSpc>
                <a:spcPct val="90000"/>
              </a:lnSpc>
              <a:spcBef>
                <a:spcPts val="500"/>
              </a:spcBef>
              <a:spcAft>
                <a:spcPct val="0"/>
              </a:spcAft>
              <a:buFont typeface="Arial" pitchFamily="34" charset="0"/>
              <a:defRPr>
                <a:solidFill>
                  <a:schemeClr val="tx1"/>
                </a:solidFill>
                <a:latin typeface="Helvetica" pitchFamily="34" charset="0"/>
              </a:defRPr>
            </a:lvl9pPr>
          </a:lstStyle>
          <a:p>
            <a:pPr eaLnBrk="1" hangingPunct="1">
              <a:lnSpc>
                <a:spcPct val="100000"/>
              </a:lnSpc>
              <a:spcBef>
                <a:spcPct val="0"/>
              </a:spcBef>
              <a:buFontTx/>
              <a:buNone/>
            </a:pPr>
            <a:r>
              <a:rPr lang="da-DK" altLang="hu-HU" b="1">
                <a:solidFill>
                  <a:srgbClr val="002060"/>
                </a:solidFill>
                <a:latin typeface="Calibri" pitchFamily="34" charset="0"/>
              </a:rPr>
              <a:t>Kickstart Tornhøj – tunnel and urban space</a:t>
            </a:r>
          </a:p>
          <a:p>
            <a:pPr eaLnBrk="1" hangingPunct="1">
              <a:lnSpc>
                <a:spcPct val="100000"/>
              </a:lnSpc>
              <a:spcBef>
                <a:spcPct val="0"/>
              </a:spcBef>
              <a:buFontTx/>
              <a:buNone/>
            </a:pPr>
            <a:r>
              <a:rPr lang="da-DK" altLang="hu-HU" sz="1800" b="1">
                <a:solidFill>
                  <a:srgbClr val="002060"/>
                </a:solidFill>
                <a:latin typeface="Calibri" pitchFamily="34" charset="0"/>
              </a:rPr>
              <a:t>Cooperation Realdania and Municipality</a:t>
            </a:r>
            <a:endParaRPr lang="da-DK" altLang="hu-HU" b="1">
              <a:solidFill>
                <a:srgbClr val="002060"/>
              </a:solidFill>
              <a:latin typeface="Calibri" pitchFamily="34" charset="0"/>
            </a:endParaRPr>
          </a:p>
        </p:txBody>
      </p:sp>
      <p:pic>
        <p:nvPicPr>
          <p:cNvPr id="50182" name="Billed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8407" y="1514476"/>
            <a:ext cx="669131"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676856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158</Words>
  <Application>Microsoft Office PowerPoint</Application>
  <PresentationFormat>Affichage à l'écran (4:3)</PresentationFormat>
  <Paragraphs>39</Paragraphs>
  <Slides>18</Slides>
  <Notes>0</Notes>
  <HiddenSlides>0</HiddenSlides>
  <MMClips>0</MMClips>
  <ScaleCrop>false</ScaleCrop>
  <HeadingPairs>
    <vt:vector size="4" baseType="variant">
      <vt:variant>
        <vt:lpstr>Thème</vt:lpstr>
      </vt:variant>
      <vt:variant>
        <vt:i4>1</vt:i4>
      </vt:variant>
      <vt:variant>
        <vt:lpstr>Titres des diapositives</vt:lpstr>
      </vt:variant>
      <vt:variant>
        <vt:i4>18</vt:i4>
      </vt:variant>
    </vt:vector>
  </HeadingPairs>
  <TitlesOfParts>
    <vt:vector size="19" baseType="lpstr">
      <vt:lpstr>Thème Office</vt:lpstr>
      <vt:lpstr>Neighbourhood Regeneration Good Practice Aalborg</vt:lpstr>
      <vt:lpstr>Tornhøj Area – Aalborg East Suburb built up in 1970’ies Clearance of inner city slum Modern appartments - air and light for everybody  </vt:lpstr>
      <vt:lpstr>  Bad reputation in the city Need for modernisation Long history of neighbourhood projects 20 years of working together in a ‘neighbourhood workshop’ But still a need for rethinking and  restructuring</vt:lpstr>
      <vt:lpstr>Présentation PowerPoint</vt:lpstr>
      <vt:lpstr>Présentation PowerPoint</vt:lpstr>
      <vt:lpstr>Competition about ‘suburb of the future’ led by Realdania Foundation Focus on potentials of Aalborg East</vt:lpstr>
      <vt:lpstr>Présentation PowerPoint</vt:lpstr>
      <vt:lpstr>Présentation PowerPoint</vt:lpstr>
      <vt:lpstr>Présentation PowerPoint</vt:lpstr>
      <vt:lpstr>Kildeparken 2020 Renovation of 1000 flats Housing Association  an important partner</vt:lpstr>
      <vt:lpstr>ROLE OF THE PUBLIC</vt:lpstr>
      <vt:lpstr>Présentation PowerPoint</vt:lpstr>
      <vt:lpstr>Présentation PowerPoint</vt:lpstr>
      <vt:lpstr>Présentation PowerPoint</vt:lpstr>
      <vt:lpstr> Public involvement and partnership cooperation in Tornhoj project  Architectural competition: City in Between (support from Realdania) Municipal money and long term public involvement ‘Commitment process’ across partners Citizen participation through Housing Association and  Municipality  Temporary activities Lots of information and involvement   </vt:lpstr>
      <vt:lpstr> Some good advices for the municipality:  Get hold of possible investors and initiate a dialogue An ‘opening picture’ can be a method for dialogue about the future Register and involve, interview key partners and local associations Identify cooperation will and bring people together Discuss the identity and future of the neighbourhood Communicate broadly and in many different ways Resources for temporary activities Creating new stories and image </vt:lpstr>
      <vt:lpstr>Présentation PowerPoint</vt:lpstr>
      <vt:lpstr>Question from the critical friend</vt:lpstr>
    </vt:vector>
  </TitlesOfParts>
  <Company>Datar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Neighbourhood Regeneration Good Practice Aalborg</dc:title>
  <dc:creator>SCHMOCH Maike</dc:creator>
  <cp:lastModifiedBy>SCHMOCH Maike</cp:lastModifiedBy>
  <cp:revision>1</cp:revision>
  <dcterms:created xsi:type="dcterms:W3CDTF">2017-10-26T09:28:08Z</dcterms:created>
  <dcterms:modified xsi:type="dcterms:W3CDTF">2017-10-26T09:34:54Z</dcterms:modified>
</cp:coreProperties>
</file>