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png" ContentType="image/png"/>
  <Override PartName="/ppt/media/image2.png" ContentType="image/png"/>
  <Override PartName="/ppt/media/image9.jpeg" ContentType="image/jpeg"/>
  <Override PartName="/ppt/media/image17.jpeg" ContentType="image/jpeg"/>
  <Override PartName="/ppt/media/image3.png" ContentType="image/png"/>
  <Override PartName="/ppt/media/image4.png" ContentType="image/png"/>
  <Override PartName="/ppt/media/image5.png" ContentType="image/png"/>
  <Override PartName="/ppt/media/image8.jpeg" ContentType="image/jpeg"/>
  <Override PartName="/ppt/media/image6.png" ContentType="image/png"/>
  <Override PartName="/ppt/media/image7.png" ContentType="image/png"/>
  <Override PartName="/ppt/media/image10.png" ContentType="image/png"/>
  <Override PartName="/ppt/media/image11.png" ContentType="image/png"/>
  <Override PartName="/ppt/media/image12.png" ContentType="image/png"/>
  <Override PartName="/ppt/media/image13.jpeg" ContentType="image/jpeg"/>
  <Override PartName="/ppt/media/image14.jpeg" ContentType="image/jpeg"/>
  <Override PartName="/ppt/media/image15.jpeg" ContentType="image/jpeg"/>
  <Override PartName="/ppt/media/image16.png" ContentType="image/png"/>
  <Override PartName="/ppt/media/image18.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6840537"/>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0560"/>
            <a:ext cx="822924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457200" y="3672720"/>
            <a:ext cx="822924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60056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31" name="PlaceHolder 3"/>
          <p:cNvSpPr>
            <a:spLocks noGrp="1"/>
          </p:cNvSpPr>
          <p:nvPr>
            <p:ph type="body"/>
          </p:nvPr>
        </p:nvSpPr>
        <p:spPr>
          <a:xfrm>
            <a:off x="4674240" y="160056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32" name="PlaceHolder 4"/>
          <p:cNvSpPr>
            <a:spLocks noGrp="1"/>
          </p:cNvSpPr>
          <p:nvPr>
            <p:ph type="body"/>
          </p:nvPr>
        </p:nvSpPr>
        <p:spPr>
          <a:xfrm>
            <a:off x="4674240" y="367272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33" name="PlaceHolder 5"/>
          <p:cNvSpPr>
            <a:spLocks noGrp="1"/>
          </p:cNvSpPr>
          <p:nvPr>
            <p:ph type="body"/>
          </p:nvPr>
        </p:nvSpPr>
        <p:spPr>
          <a:xfrm>
            <a:off x="457200" y="367272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35" name="PlaceHolder 2"/>
          <p:cNvSpPr>
            <a:spLocks noGrp="1"/>
          </p:cNvSpPr>
          <p:nvPr>
            <p:ph type="body"/>
          </p:nvPr>
        </p:nvSpPr>
        <p:spPr>
          <a:xfrm>
            <a:off x="457200" y="1600560"/>
            <a:ext cx="26496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36" name="PlaceHolder 3"/>
          <p:cNvSpPr>
            <a:spLocks noGrp="1"/>
          </p:cNvSpPr>
          <p:nvPr>
            <p:ph type="body"/>
          </p:nvPr>
        </p:nvSpPr>
        <p:spPr>
          <a:xfrm>
            <a:off x="3239640" y="1600560"/>
            <a:ext cx="26496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37" name="PlaceHolder 4"/>
          <p:cNvSpPr>
            <a:spLocks noGrp="1"/>
          </p:cNvSpPr>
          <p:nvPr>
            <p:ph type="body"/>
          </p:nvPr>
        </p:nvSpPr>
        <p:spPr>
          <a:xfrm>
            <a:off x="6022080" y="1600560"/>
            <a:ext cx="26496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38" name="PlaceHolder 5"/>
          <p:cNvSpPr>
            <a:spLocks noGrp="1"/>
          </p:cNvSpPr>
          <p:nvPr>
            <p:ph type="body"/>
          </p:nvPr>
        </p:nvSpPr>
        <p:spPr>
          <a:xfrm>
            <a:off x="6022080" y="3672720"/>
            <a:ext cx="26496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39" name="PlaceHolder 6"/>
          <p:cNvSpPr>
            <a:spLocks noGrp="1"/>
          </p:cNvSpPr>
          <p:nvPr>
            <p:ph type="body"/>
          </p:nvPr>
        </p:nvSpPr>
        <p:spPr>
          <a:xfrm>
            <a:off x="3239640" y="3672720"/>
            <a:ext cx="26496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40" name="PlaceHolder 7"/>
          <p:cNvSpPr>
            <a:spLocks noGrp="1"/>
          </p:cNvSpPr>
          <p:nvPr>
            <p:ph type="body"/>
          </p:nvPr>
        </p:nvSpPr>
        <p:spPr>
          <a:xfrm>
            <a:off x="457200" y="3672720"/>
            <a:ext cx="26496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48" name="PlaceHolder 2"/>
          <p:cNvSpPr>
            <a:spLocks noGrp="1"/>
          </p:cNvSpPr>
          <p:nvPr>
            <p:ph type="subTitle"/>
          </p:nvPr>
        </p:nvSpPr>
        <p:spPr>
          <a:xfrm>
            <a:off x="457200" y="1600560"/>
            <a:ext cx="8229240" cy="3966840"/>
          </a:xfrm>
          <a:prstGeom prst="rect">
            <a:avLst/>
          </a:prstGeom>
        </p:spPr>
        <p:txBody>
          <a:bodyPr lIns="0" rIns="0" tIns="0" bIns="0" anchor="ctr"/>
          <a:p>
            <a:pPr algn="ctr"/>
            <a:endParaRPr b="0" lang="pl-PL"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50" name="PlaceHolder 2"/>
          <p:cNvSpPr>
            <a:spLocks noGrp="1"/>
          </p:cNvSpPr>
          <p:nvPr>
            <p:ph type="body"/>
          </p:nvPr>
        </p:nvSpPr>
        <p:spPr>
          <a:xfrm>
            <a:off x="457200" y="1600560"/>
            <a:ext cx="8229240" cy="396684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600560"/>
            <a:ext cx="4015800" cy="396684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53" name="PlaceHolder 3"/>
          <p:cNvSpPr>
            <a:spLocks noGrp="1"/>
          </p:cNvSpPr>
          <p:nvPr>
            <p:ph type="body"/>
          </p:nvPr>
        </p:nvSpPr>
        <p:spPr>
          <a:xfrm>
            <a:off x="4674240" y="1600560"/>
            <a:ext cx="4015800" cy="396684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72880"/>
            <a:ext cx="8229240" cy="5294520"/>
          </a:xfrm>
          <a:prstGeom prst="rect">
            <a:avLst/>
          </a:prstGeom>
        </p:spPr>
        <p:txBody>
          <a:bodyPr lIns="0" rIns="0" tIns="0" bIns="0" anchor="ctr"/>
          <a:p>
            <a:pPr algn="ctr"/>
            <a:endParaRPr b="0" lang="pl-PL"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57" name="PlaceHolder 2"/>
          <p:cNvSpPr>
            <a:spLocks noGrp="1"/>
          </p:cNvSpPr>
          <p:nvPr>
            <p:ph type="body"/>
          </p:nvPr>
        </p:nvSpPr>
        <p:spPr>
          <a:xfrm>
            <a:off x="457200" y="160056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58" name="PlaceHolder 3"/>
          <p:cNvSpPr>
            <a:spLocks noGrp="1"/>
          </p:cNvSpPr>
          <p:nvPr>
            <p:ph type="body"/>
          </p:nvPr>
        </p:nvSpPr>
        <p:spPr>
          <a:xfrm>
            <a:off x="457200" y="367272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59" name="PlaceHolder 4"/>
          <p:cNvSpPr>
            <a:spLocks noGrp="1"/>
          </p:cNvSpPr>
          <p:nvPr>
            <p:ph type="body"/>
          </p:nvPr>
        </p:nvSpPr>
        <p:spPr>
          <a:xfrm>
            <a:off x="4674240" y="1600560"/>
            <a:ext cx="4015800" cy="396684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6" name="PlaceHolder 2"/>
          <p:cNvSpPr>
            <a:spLocks noGrp="1"/>
          </p:cNvSpPr>
          <p:nvPr>
            <p:ph type="subTitle"/>
          </p:nvPr>
        </p:nvSpPr>
        <p:spPr>
          <a:xfrm>
            <a:off x="457200" y="1600560"/>
            <a:ext cx="8229240" cy="3966840"/>
          </a:xfrm>
          <a:prstGeom prst="rect">
            <a:avLst/>
          </a:prstGeom>
        </p:spPr>
        <p:txBody>
          <a:bodyPr lIns="0" rIns="0" tIns="0" bIns="0" anchor="ctr"/>
          <a:p>
            <a:pPr algn="ctr"/>
            <a:endParaRPr b="0" lang="pl-PL"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61" name="PlaceHolder 2"/>
          <p:cNvSpPr>
            <a:spLocks noGrp="1"/>
          </p:cNvSpPr>
          <p:nvPr>
            <p:ph type="body"/>
          </p:nvPr>
        </p:nvSpPr>
        <p:spPr>
          <a:xfrm>
            <a:off x="457200" y="1600560"/>
            <a:ext cx="4015800" cy="396684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62" name="PlaceHolder 3"/>
          <p:cNvSpPr>
            <a:spLocks noGrp="1"/>
          </p:cNvSpPr>
          <p:nvPr>
            <p:ph type="body"/>
          </p:nvPr>
        </p:nvSpPr>
        <p:spPr>
          <a:xfrm>
            <a:off x="4674240" y="160056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63" name="PlaceHolder 4"/>
          <p:cNvSpPr>
            <a:spLocks noGrp="1"/>
          </p:cNvSpPr>
          <p:nvPr>
            <p:ph type="body"/>
          </p:nvPr>
        </p:nvSpPr>
        <p:spPr>
          <a:xfrm>
            <a:off x="4674240" y="367272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056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66" name="PlaceHolder 3"/>
          <p:cNvSpPr>
            <a:spLocks noGrp="1"/>
          </p:cNvSpPr>
          <p:nvPr>
            <p:ph type="body"/>
          </p:nvPr>
        </p:nvSpPr>
        <p:spPr>
          <a:xfrm>
            <a:off x="4674240" y="160056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67" name="PlaceHolder 4"/>
          <p:cNvSpPr>
            <a:spLocks noGrp="1"/>
          </p:cNvSpPr>
          <p:nvPr>
            <p:ph type="body"/>
          </p:nvPr>
        </p:nvSpPr>
        <p:spPr>
          <a:xfrm>
            <a:off x="457200" y="3672720"/>
            <a:ext cx="822924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69" name="PlaceHolder 2"/>
          <p:cNvSpPr>
            <a:spLocks noGrp="1"/>
          </p:cNvSpPr>
          <p:nvPr>
            <p:ph type="body"/>
          </p:nvPr>
        </p:nvSpPr>
        <p:spPr>
          <a:xfrm>
            <a:off x="457200" y="1600560"/>
            <a:ext cx="822924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70" name="PlaceHolder 3"/>
          <p:cNvSpPr>
            <a:spLocks noGrp="1"/>
          </p:cNvSpPr>
          <p:nvPr>
            <p:ph type="body"/>
          </p:nvPr>
        </p:nvSpPr>
        <p:spPr>
          <a:xfrm>
            <a:off x="457200" y="3672720"/>
            <a:ext cx="822924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160056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73" name="PlaceHolder 3"/>
          <p:cNvSpPr>
            <a:spLocks noGrp="1"/>
          </p:cNvSpPr>
          <p:nvPr>
            <p:ph type="body"/>
          </p:nvPr>
        </p:nvSpPr>
        <p:spPr>
          <a:xfrm>
            <a:off x="4674240" y="160056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74" name="PlaceHolder 4"/>
          <p:cNvSpPr>
            <a:spLocks noGrp="1"/>
          </p:cNvSpPr>
          <p:nvPr>
            <p:ph type="body"/>
          </p:nvPr>
        </p:nvSpPr>
        <p:spPr>
          <a:xfrm>
            <a:off x="4674240" y="367272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75" name="PlaceHolder 5"/>
          <p:cNvSpPr>
            <a:spLocks noGrp="1"/>
          </p:cNvSpPr>
          <p:nvPr>
            <p:ph type="body"/>
          </p:nvPr>
        </p:nvSpPr>
        <p:spPr>
          <a:xfrm>
            <a:off x="457200" y="367272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77" name="PlaceHolder 2"/>
          <p:cNvSpPr>
            <a:spLocks noGrp="1"/>
          </p:cNvSpPr>
          <p:nvPr>
            <p:ph type="body"/>
          </p:nvPr>
        </p:nvSpPr>
        <p:spPr>
          <a:xfrm>
            <a:off x="457200" y="1600560"/>
            <a:ext cx="26496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78" name="PlaceHolder 3"/>
          <p:cNvSpPr>
            <a:spLocks noGrp="1"/>
          </p:cNvSpPr>
          <p:nvPr>
            <p:ph type="body"/>
          </p:nvPr>
        </p:nvSpPr>
        <p:spPr>
          <a:xfrm>
            <a:off x="3239640" y="1600560"/>
            <a:ext cx="26496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79" name="PlaceHolder 4"/>
          <p:cNvSpPr>
            <a:spLocks noGrp="1"/>
          </p:cNvSpPr>
          <p:nvPr>
            <p:ph type="body"/>
          </p:nvPr>
        </p:nvSpPr>
        <p:spPr>
          <a:xfrm>
            <a:off x="6022080" y="1600560"/>
            <a:ext cx="26496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80" name="PlaceHolder 5"/>
          <p:cNvSpPr>
            <a:spLocks noGrp="1"/>
          </p:cNvSpPr>
          <p:nvPr>
            <p:ph type="body"/>
          </p:nvPr>
        </p:nvSpPr>
        <p:spPr>
          <a:xfrm>
            <a:off x="6022080" y="3672720"/>
            <a:ext cx="26496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81" name="PlaceHolder 6"/>
          <p:cNvSpPr>
            <a:spLocks noGrp="1"/>
          </p:cNvSpPr>
          <p:nvPr>
            <p:ph type="body"/>
          </p:nvPr>
        </p:nvSpPr>
        <p:spPr>
          <a:xfrm>
            <a:off x="3239640" y="3672720"/>
            <a:ext cx="26496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82" name="PlaceHolder 7"/>
          <p:cNvSpPr>
            <a:spLocks noGrp="1"/>
          </p:cNvSpPr>
          <p:nvPr>
            <p:ph type="body"/>
          </p:nvPr>
        </p:nvSpPr>
        <p:spPr>
          <a:xfrm>
            <a:off x="457200" y="3672720"/>
            <a:ext cx="26496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457200" y="1600560"/>
            <a:ext cx="8229240" cy="396684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10" name="PlaceHolder 2"/>
          <p:cNvSpPr>
            <a:spLocks noGrp="1"/>
          </p:cNvSpPr>
          <p:nvPr>
            <p:ph type="body"/>
          </p:nvPr>
        </p:nvSpPr>
        <p:spPr>
          <a:xfrm>
            <a:off x="457200" y="1600560"/>
            <a:ext cx="4015800" cy="396684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11" name="PlaceHolder 3"/>
          <p:cNvSpPr>
            <a:spLocks noGrp="1"/>
          </p:cNvSpPr>
          <p:nvPr>
            <p:ph type="body"/>
          </p:nvPr>
        </p:nvSpPr>
        <p:spPr>
          <a:xfrm>
            <a:off x="4674240" y="1600560"/>
            <a:ext cx="4015800" cy="396684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2880"/>
            <a:ext cx="8229240" cy="5294520"/>
          </a:xfrm>
          <a:prstGeom prst="rect">
            <a:avLst/>
          </a:prstGeom>
        </p:spPr>
        <p:txBody>
          <a:bodyPr lIns="0" rIns="0" tIns="0" bIns="0" anchor="ctr"/>
          <a:p>
            <a:pPr algn="ctr"/>
            <a:endParaRPr b="0" lang="pl-PL"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457200" y="160056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16" name="PlaceHolder 3"/>
          <p:cNvSpPr>
            <a:spLocks noGrp="1"/>
          </p:cNvSpPr>
          <p:nvPr>
            <p:ph type="body"/>
          </p:nvPr>
        </p:nvSpPr>
        <p:spPr>
          <a:xfrm>
            <a:off x="457200" y="367272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17" name="PlaceHolder 4"/>
          <p:cNvSpPr>
            <a:spLocks noGrp="1"/>
          </p:cNvSpPr>
          <p:nvPr>
            <p:ph type="body"/>
          </p:nvPr>
        </p:nvSpPr>
        <p:spPr>
          <a:xfrm>
            <a:off x="4674240" y="1600560"/>
            <a:ext cx="4015800" cy="396684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19" name="PlaceHolder 2"/>
          <p:cNvSpPr>
            <a:spLocks noGrp="1"/>
          </p:cNvSpPr>
          <p:nvPr>
            <p:ph type="body"/>
          </p:nvPr>
        </p:nvSpPr>
        <p:spPr>
          <a:xfrm>
            <a:off x="457200" y="1600560"/>
            <a:ext cx="4015800" cy="396684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20" name="PlaceHolder 3"/>
          <p:cNvSpPr>
            <a:spLocks noGrp="1"/>
          </p:cNvSpPr>
          <p:nvPr>
            <p:ph type="body"/>
          </p:nvPr>
        </p:nvSpPr>
        <p:spPr>
          <a:xfrm>
            <a:off x="4674240" y="160056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21" name="PlaceHolder 4"/>
          <p:cNvSpPr>
            <a:spLocks noGrp="1"/>
          </p:cNvSpPr>
          <p:nvPr>
            <p:ph type="body"/>
          </p:nvPr>
        </p:nvSpPr>
        <p:spPr>
          <a:xfrm>
            <a:off x="4674240" y="367272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2880"/>
            <a:ext cx="8229240" cy="1141920"/>
          </a:xfrm>
          <a:prstGeom prst="rect">
            <a:avLst/>
          </a:prstGeom>
        </p:spPr>
        <p:txBody>
          <a:bodyPr lIns="0" rIns="0" tIns="0" bIns="0" anchor="ctr"/>
          <a:p>
            <a:pPr algn="ctr"/>
            <a:endParaRPr b="0" lang="pl-PL" sz="4400" spc="-1" strike="noStrike">
              <a:solidFill>
                <a:srgbClr val="000000"/>
              </a:solidFill>
              <a:uFill>
                <a:solidFill>
                  <a:srgbClr val="ffffff"/>
                </a:solidFill>
              </a:uFill>
              <a:latin typeface="Arial"/>
            </a:endParaRPr>
          </a:p>
        </p:txBody>
      </p:sp>
      <p:sp>
        <p:nvSpPr>
          <p:cNvPr id="23" name="PlaceHolder 2"/>
          <p:cNvSpPr>
            <a:spLocks noGrp="1"/>
          </p:cNvSpPr>
          <p:nvPr>
            <p:ph type="body"/>
          </p:nvPr>
        </p:nvSpPr>
        <p:spPr>
          <a:xfrm>
            <a:off x="457200" y="160056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24" name="PlaceHolder 3"/>
          <p:cNvSpPr>
            <a:spLocks noGrp="1"/>
          </p:cNvSpPr>
          <p:nvPr>
            <p:ph type="body"/>
          </p:nvPr>
        </p:nvSpPr>
        <p:spPr>
          <a:xfrm>
            <a:off x="4674240" y="1600560"/>
            <a:ext cx="401580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
        <p:nvSpPr>
          <p:cNvPr id="25" name="PlaceHolder 4"/>
          <p:cNvSpPr>
            <a:spLocks noGrp="1"/>
          </p:cNvSpPr>
          <p:nvPr>
            <p:ph type="body"/>
          </p:nvPr>
        </p:nvSpPr>
        <p:spPr>
          <a:xfrm>
            <a:off x="457200" y="3672720"/>
            <a:ext cx="8229240" cy="1892160"/>
          </a:xfrm>
          <a:prstGeom prst="rect">
            <a:avLst/>
          </a:prstGeom>
        </p:spPr>
        <p:txBody>
          <a:bodyPr lIns="0" rIns="0" tIns="0" bIns="0">
            <a:normAutofit/>
          </a:bodyPr>
          <a:p>
            <a:endParaRPr b="0" lang="pl-PL"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 10" descr=""/>
          <p:cNvPicPr/>
          <p:nvPr/>
        </p:nvPicPr>
        <p:blipFill>
          <a:blip r:embed="rId2"/>
          <a:stretch/>
        </p:blipFill>
        <p:spPr>
          <a:xfrm>
            <a:off x="351720" y="358920"/>
            <a:ext cx="1727280" cy="679320"/>
          </a:xfrm>
          <a:prstGeom prst="rect">
            <a:avLst/>
          </a:prstGeom>
          <a:ln>
            <a:noFill/>
          </a:ln>
        </p:spPr>
      </p:pic>
      <p:pic>
        <p:nvPicPr>
          <p:cNvPr id="1" name="Image 16" descr=""/>
          <p:cNvPicPr/>
          <p:nvPr/>
        </p:nvPicPr>
        <p:blipFill>
          <a:blip r:embed="rId3"/>
          <a:stretch/>
        </p:blipFill>
        <p:spPr>
          <a:xfrm>
            <a:off x="6463080" y="-2160"/>
            <a:ext cx="3898440" cy="1271520"/>
          </a:xfrm>
          <a:prstGeom prst="rect">
            <a:avLst/>
          </a:prstGeom>
          <a:ln>
            <a:noFill/>
          </a:ln>
        </p:spPr>
      </p:pic>
      <p:pic>
        <p:nvPicPr>
          <p:cNvPr id="2" name="Image 6" descr=""/>
          <p:cNvPicPr/>
          <p:nvPr/>
        </p:nvPicPr>
        <p:blipFill>
          <a:blip r:embed="rId4"/>
          <a:stretch/>
        </p:blipFill>
        <p:spPr>
          <a:xfrm>
            <a:off x="0" y="12240"/>
            <a:ext cx="9137520" cy="6805800"/>
          </a:xfrm>
          <a:prstGeom prst="rect">
            <a:avLst/>
          </a:prstGeom>
          <a:ln>
            <a:noFill/>
          </a:ln>
        </p:spPr>
      </p:pic>
      <p:sp>
        <p:nvSpPr>
          <p:cNvPr id="3" name="PlaceHolder 1"/>
          <p:cNvSpPr>
            <a:spLocks noGrp="1"/>
          </p:cNvSpPr>
          <p:nvPr>
            <p:ph type="title"/>
          </p:nvPr>
        </p:nvSpPr>
        <p:spPr>
          <a:xfrm>
            <a:off x="457200" y="272880"/>
            <a:ext cx="8229240" cy="1141920"/>
          </a:xfrm>
          <a:prstGeom prst="rect">
            <a:avLst/>
          </a:prstGeom>
        </p:spPr>
        <p:txBody>
          <a:bodyPr lIns="0" rIns="0" tIns="0" bIns="0" anchor="ctr"/>
          <a:p>
            <a:pPr algn="ctr"/>
            <a:r>
              <a:rPr b="0" lang="pl-PL" sz="4400" spc="-1" strike="noStrike">
                <a:solidFill>
                  <a:srgbClr val="000000"/>
                </a:solidFill>
                <a:uFill>
                  <a:solidFill>
                    <a:srgbClr val="ffffff"/>
                  </a:solidFill>
                </a:uFill>
                <a:latin typeface="Arial"/>
              </a:rPr>
              <a:t>Kliknij, aby edytować format tekstu tytułu</a:t>
            </a:r>
            <a:endParaRPr b="0" lang="pl-PL" sz="4400" spc="-1" strike="noStrike">
              <a:solidFill>
                <a:srgbClr val="000000"/>
              </a:solidFill>
              <a:uFill>
                <a:solidFill>
                  <a:srgbClr val="ffffff"/>
                </a:solidFill>
              </a:uFill>
              <a:latin typeface="Arial"/>
            </a:endParaRPr>
          </a:p>
        </p:txBody>
      </p:sp>
      <p:sp>
        <p:nvSpPr>
          <p:cNvPr id="4" name="PlaceHolder 2"/>
          <p:cNvSpPr>
            <a:spLocks noGrp="1"/>
          </p:cNvSpPr>
          <p:nvPr>
            <p:ph type="body"/>
          </p:nvPr>
        </p:nvSpPr>
        <p:spPr>
          <a:xfrm>
            <a:off x="457200" y="1600560"/>
            <a:ext cx="8229240" cy="39668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solidFill>
                  <a:srgbClr val="000000"/>
                </a:solidFill>
                <a:uFill>
                  <a:solidFill>
                    <a:srgbClr val="ffffff"/>
                  </a:solidFill>
                </a:uFill>
                <a:latin typeface="Arial"/>
              </a:rPr>
              <a:t>Kliknij, aby edytować format tekstu konspektu</a:t>
            </a:r>
            <a:endParaRPr b="0" lang="pl-PL"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pl-PL" sz="2800" spc="-1" strike="noStrike">
                <a:solidFill>
                  <a:srgbClr val="000000"/>
                </a:solidFill>
                <a:uFill>
                  <a:solidFill>
                    <a:srgbClr val="ffffff"/>
                  </a:solidFill>
                </a:uFill>
                <a:latin typeface="Arial"/>
              </a:rPr>
              <a:t>Drugi poziom konspektu</a:t>
            </a:r>
            <a:endParaRPr b="0" lang="pl-PL"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pl-PL" sz="2400" spc="-1" strike="noStrike">
                <a:solidFill>
                  <a:srgbClr val="000000"/>
                </a:solidFill>
                <a:uFill>
                  <a:solidFill>
                    <a:srgbClr val="ffffff"/>
                  </a:solidFill>
                </a:uFill>
                <a:latin typeface="Arial"/>
              </a:rPr>
              <a:t>Trzeci poziom konspektu</a:t>
            </a:r>
            <a:endParaRPr b="0" lang="pl-PL"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pl-PL" sz="2000" spc="-1" strike="noStrike">
                <a:solidFill>
                  <a:srgbClr val="000000"/>
                </a:solidFill>
                <a:uFill>
                  <a:solidFill>
                    <a:srgbClr val="ffffff"/>
                  </a:solidFill>
                </a:uFill>
                <a:latin typeface="Arial"/>
              </a:rPr>
              <a:t>Czwarty poziom konspektu</a:t>
            </a:r>
            <a:endParaRPr b="0" lang="pl-PL"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pl-PL" sz="2000" spc="-1" strike="noStrike">
                <a:solidFill>
                  <a:srgbClr val="000000"/>
                </a:solidFill>
                <a:uFill>
                  <a:solidFill>
                    <a:srgbClr val="ffffff"/>
                  </a:solidFill>
                </a:uFill>
                <a:latin typeface="Arial"/>
              </a:rPr>
              <a:t>Piąty poziom konspektu</a:t>
            </a:r>
            <a:endParaRPr b="0" lang="pl-PL"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pl-PL" sz="2000" spc="-1" strike="noStrike">
                <a:solidFill>
                  <a:srgbClr val="000000"/>
                </a:solidFill>
                <a:uFill>
                  <a:solidFill>
                    <a:srgbClr val="ffffff"/>
                  </a:solidFill>
                </a:uFill>
                <a:latin typeface="Arial"/>
              </a:rPr>
              <a:t>Szósty poziom konspektu</a:t>
            </a:r>
            <a:endParaRPr b="0" lang="pl-PL"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pl-PL" sz="2000" spc="-1" strike="noStrike">
                <a:solidFill>
                  <a:srgbClr val="000000"/>
                </a:solidFill>
                <a:uFill>
                  <a:solidFill>
                    <a:srgbClr val="ffffff"/>
                  </a:solidFill>
                </a:uFill>
                <a:latin typeface="Arial"/>
              </a:rPr>
              <a:t>Siódmy poziom konspektu</a:t>
            </a:r>
            <a:endParaRPr b="0" lang="pl-PL"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1" name="Image 10" descr=""/>
          <p:cNvPicPr/>
          <p:nvPr/>
        </p:nvPicPr>
        <p:blipFill>
          <a:blip r:embed="rId2"/>
          <a:stretch/>
        </p:blipFill>
        <p:spPr>
          <a:xfrm>
            <a:off x="351720" y="358920"/>
            <a:ext cx="1727280" cy="679320"/>
          </a:xfrm>
          <a:prstGeom prst="rect">
            <a:avLst/>
          </a:prstGeom>
          <a:ln>
            <a:noFill/>
          </a:ln>
        </p:spPr>
      </p:pic>
      <p:pic>
        <p:nvPicPr>
          <p:cNvPr id="42" name="Image 16" descr=""/>
          <p:cNvPicPr/>
          <p:nvPr/>
        </p:nvPicPr>
        <p:blipFill>
          <a:blip r:embed="rId3"/>
          <a:stretch/>
        </p:blipFill>
        <p:spPr>
          <a:xfrm>
            <a:off x="6463080" y="-2160"/>
            <a:ext cx="3898440" cy="1271520"/>
          </a:xfrm>
          <a:prstGeom prst="rect">
            <a:avLst/>
          </a:prstGeom>
          <a:ln>
            <a:noFill/>
          </a:ln>
        </p:spPr>
      </p:pic>
      <p:sp>
        <p:nvSpPr>
          <p:cNvPr id="43" name="CustomShape 1"/>
          <p:cNvSpPr/>
          <p:nvPr/>
        </p:nvSpPr>
        <p:spPr>
          <a:xfrm>
            <a:off x="0" y="6199920"/>
            <a:ext cx="9174240" cy="633960"/>
          </a:xfrm>
          <a:prstGeom prst="rect">
            <a:avLst/>
          </a:prstGeom>
          <a:solidFill>
            <a:srgbClr val="f08b27"/>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4" name="CustomShape 2"/>
          <p:cNvSpPr/>
          <p:nvPr/>
        </p:nvSpPr>
        <p:spPr>
          <a:xfrm>
            <a:off x="8470800" y="6467040"/>
            <a:ext cx="137520" cy="130680"/>
          </a:xfrm>
          <a:prstGeom prst="pentagon">
            <a:avLst>
              <a:gd name="hf" fmla="val 105146"/>
              <a:gd name="vf" fmla="val 110557"/>
            </a:avLst>
          </a:prstGeom>
          <a:solidFill>
            <a:srgbClr val="ffffff"/>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 name="PlaceHolder 3"/>
          <p:cNvSpPr>
            <a:spLocks noGrp="1"/>
          </p:cNvSpPr>
          <p:nvPr>
            <p:ph type="title"/>
          </p:nvPr>
        </p:nvSpPr>
        <p:spPr>
          <a:xfrm>
            <a:off x="457200" y="272880"/>
            <a:ext cx="8229240" cy="1141920"/>
          </a:xfrm>
          <a:prstGeom prst="rect">
            <a:avLst/>
          </a:prstGeom>
        </p:spPr>
        <p:txBody>
          <a:bodyPr lIns="0" rIns="0" tIns="0" bIns="0" anchor="ctr"/>
          <a:p>
            <a:pPr algn="ctr"/>
            <a:r>
              <a:rPr b="0" lang="pl-PL" sz="4400" spc="-1" strike="noStrike">
                <a:solidFill>
                  <a:srgbClr val="000000"/>
                </a:solidFill>
                <a:uFill>
                  <a:solidFill>
                    <a:srgbClr val="ffffff"/>
                  </a:solidFill>
                </a:uFill>
                <a:latin typeface="Arial"/>
              </a:rPr>
              <a:t>Kliknij, aby edytować format tekstu tytułu</a:t>
            </a:r>
            <a:endParaRPr b="0" lang="pl-PL" sz="4400" spc="-1" strike="noStrike">
              <a:solidFill>
                <a:srgbClr val="000000"/>
              </a:solidFill>
              <a:uFill>
                <a:solidFill>
                  <a:srgbClr val="ffffff"/>
                </a:solidFill>
              </a:uFill>
              <a:latin typeface="Arial"/>
            </a:endParaRPr>
          </a:p>
        </p:txBody>
      </p:sp>
      <p:sp>
        <p:nvSpPr>
          <p:cNvPr id="46" name="PlaceHolder 4"/>
          <p:cNvSpPr>
            <a:spLocks noGrp="1"/>
          </p:cNvSpPr>
          <p:nvPr>
            <p:ph type="body"/>
          </p:nvPr>
        </p:nvSpPr>
        <p:spPr>
          <a:xfrm>
            <a:off x="457200" y="1600560"/>
            <a:ext cx="8229240" cy="39668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solidFill>
                  <a:srgbClr val="000000"/>
                </a:solidFill>
                <a:uFill>
                  <a:solidFill>
                    <a:srgbClr val="ffffff"/>
                  </a:solidFill>
                </a:uFill>
                <a:latin typeface="Arial"/>
              </a:rPr>
              <a:t>Kliknij, aby edytować format tekstu konspektu</a:t>
            </a:r>
            <a:endParaRPr b="0" lang="pl-PL"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pl-PL" sz="2800" spc="-1" strike="noStrike">
                <a:solidFill>
                  <a:srgbClr val="000000"/>
                </a:solidFill>
                <a:uFill>
                  <a:solidFill>
                    <a:srgbClr val="ffffff"/>
                  </a:solidFill>
                </a:uFill>
                <a:latin typeface="Arial"/>
              </a:rPr>
              <a:t>Drugi poziom konspektu</a:t>
            </a:r>
            <a:endParaRPr b="0" lang="pl-PL"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pl-PL" sz="2400" spc="-1" strike="noStrike">
                <a:solidFill>
                  <a:srgbClr val="000000"/>
                </a:solidFill>
                <a:uFill>
                  <a:solidFill>
                    <a:srgbClr val="ffffff"/>
                  </a:solidFill>
                </a:uFill>
                <a:latin typeface="Arial"/>
              </a:rPr>
              <a:t>Trzeci poziom konspektu</a:t>
            </a:r>
            <a:endParaRPr b="0" lang="pl-PL"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pl-PL" sz="2000" spc="-1" strike="noStrike">
                <a:solidFill>
                  <a:srgbClr val="000000"/>
                </a:solidFill>
                <a:uFill>
                  <a:solidFill>
                    <a:srgbClr val="ffffff"/>
                  </a:solidFill>
                </a:uFill>
                <a:latin typeface="Arial"/>
              </a:rPr>
              <a:t>Czwarty poziom konspektu</a:t>
            </a:r>
            <a:endParaRPr b="0" lang="pl-PL"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pl-PL" sz="2000" spc="-1" strike="noStrike">
                <a:solidFill>
                  <a:srgbClr val="000000"/>
                </a:solidFill>
                <a:uFill>
                  <a:solidFill>
                    <a:srgbClr val="ffffff"/>
                  </a:solidFill>
                </a:uFill>
                <a:latin typeface="Arial"/>
              </a:rPr>
              <a:t>Piąty poziom konspektu</a:t>
            </a:r>
            <a:endParaRPr b="0" lang="pl-PL"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pl-PL" sz="2000" spc="-1" strike="noStrike">
                <a:solidFill>
                  <a:srgbClr val="000000"/>
                </a:solidFill>
                <a:uFill>
                  <a:solidFill>
                    <a:srgbClr val="ffffff"/>
                  </a:solidFill>
                </a:uFill>
                <a:latin typeface="Arial"/>
              </a:rPr>
              <a:t>Szósty poziom konspektu</a:t>
            </a:r>
            <a:endParaRPr b="0" lang="pl-PL"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pl-PL" sz="2000" spc="-1" strike="noStrike">
                <a:solidFill>
                  <a:srgbClr val="000000"/>
                </a:solidFill>
                <a:uFill>
                  <a:solidFill>
                    <a:srgbClr val="ffffff"/>
                  </a:solidFill>
                </a:uFill>
                <a:latin typeface="Arial"/>
              </a:rPr>
              <a:t>Siódmy poziom konspektu</a:t>
            </a:r>
            <a:endParaRPr b="0" lang="pl-PL"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3960000" y="5796000"/>
            <a:ext cx="4237560" cy="540000"/>
          </a:xfrm>
          <a:prstGeom prst="rect">
            <a:avLst/>
          </a:prstGeom>
          <a:noFill/>
          <a:ln>
            <a:noFill/>
          </a:ln>
        </p:spPr>
        <p:style>
          <a:lnRef idx="0"/>
          <a:fillRef idx="0"/>
          <a:effectRef idx="0"/>
          <a:fontRef idx="minor"/>
        </p:style>
        <p:txBody>
          <a:bodyPr lIns="90000" rIns="90000" tIns="45000" bIns="45000"/>
          <a:p>
            <a:pPr algn="r"/>
            <a:r>
              <a:rPr b="1" lang="pl-PL" sz="1800" spc="-1" strike="noStrike">
                <a:solidFill>
                  <a:srgbClr val="000000"/>
                </a:solidFill>
                <a:uFill>
                  <a:solidFill>
                    <a:srgbClr val="ffffff"/>
                  </a:solidFill>
                </a:uFill>
                <a:latin typeface="Calibri"/>
                <a:ea typeface="DejaVu Sans"/>
              </a:rPr>
              <a:t>URBACT CITIES IN POLAND – POTENTIAL AND PROPOSITIONS FOR APNs’</a:t>
            </a:r>
            <a:endParaRPr b="0" lang="pl-PL" sz="1800" spc="-1" strike="noStrike">
              <a:solidFill>
                <a:srgbClr val="000000"/>
              </a:solidFill>
              <a:uFill>
                <a:solidFill>
                  <a:srgbClr val="ffffff"/>
                </a:solidFill>
              </a:uFill>
              <a:latin typeface="Calibri"/>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1"/>
          <p:cNvSpPr/>
          <p:nvPr/>
        </p:nvSpPr>
        <p:spPr>
          <a:xfrm>
            <a:off x="2376000" y="459720"/>
            <a:ext cx="5150520" cy="542160"/>
          </a:xfrm>
          <a:prstGeom prst="rect">
            <a:avLst/>
          </a:prstGeom>
          <a:noFill/>
          <a:ln>
            <a:noFill/>
          </a:ln>
        </p:spPr>
        <p:style>
          <a:lnRef idx="0"/>
          <a:fillRef idx="0"/>
          <a:effectRef idx="0"/>
          <a:fontRef idx="minor"/>
        </p:style>
        <p:txBody>
          <a:bodyPr lIns="90000" rIns="90000" tIns="45000" bIns="45000"/>
          <a:p>
            <a:r>
              <a:rPr b="1" lang="pl-PL" sz="3600" spc="-1" strike="noStrike">
                <a:solidFill>
                  <a:srgbClr val="0000ff"/>
                </a:solidFill>
                <a:uFill>
                  <a:solidFill>
                    <a:srgbClr val="ffffff"/>
                  </a:solidFill>
                </a:uFill>
                <a:latin typeface="Calibri Light"/>
                <a:ea typeface="DejaVu Sans"/>
              </a:rPr>
              <a:t>NATIONAL URBACT POINT</a:t>
            </a:r>
            <a:endParaRPr b="0" lang="pl-PL" sz="3600" spc="-1" strike="noStrike">
              <a:solidFill>
                <a:srgbClr val="000000"/>
              </a:solidFill>
              <a:uFill>
                <a:solidFill>
                  <a:srgbClr val="ffffff"/>
                </a:solidFill>
              </a:uFill>
              <a:latin typeface="Arial"/>
            </a:endParaRPr>
          </a:p>
        </p:txBody>
      </p:sp>
      <p:sp>
        <p:nvSpPr>
          <p:cNvPr id="224" name="CustomShape 2"/>
          <p:cNvSpPr/>
          <p:nvPr/>
        </p:nvSpPr>
        <p:spPr>
          <a:xfrm>
            <a:off x="864000" y="1728000"/>
            <a:ext cx="7152840" cy="2993760"/>
          </a:xfrm>
          <a:prstGeom prst="rect">
            <a:avLst/>
          </a:prstGeom>
          <a:noFill/>
          <a:ln>
            <a:noFill/>
          </a:ln>
        </p:spPr>
        <p:style>
          <a:lnRef idx="0"/>
          <a:fillRef idx="0"/>
          <a:effectRef idx="0"/>
          <a:fontRef idx="minor"/>
        </p:style>
        <p:txBody>
          <a:bodyPr lIns="90000" rIns="90000" tIns="45000" bIns="45000"/>
          <a:p>
            <a:pPr marL="216000" indent="-209880">
              <a:lnSpc>
                <a:spcPct val="150000"/>
              </a:lnSpc>
              <a:buClr>
                <a:srgbClr val="000080"/>
              </a:buClr>
              <a:buSzPct val="45000"/>
              <a:buFont typeface="Symbol"/>
              <a:buChar char=""/>
            </a:pPr>
            <a:r>
              <a:rPr b="1" lang="pl-PL" sz="1600" spc="-1" strike="noStrike">
                <a:solidFill>
                  <a:srgbClr val="000080"/>
                </a:solidFill>
                <a:uFill>
                  <a:solidFill>
                    <a:srgbClr val="ffffff"/>
                  </a:solidFill>
                </a:uFill>
                <a:latin typeface="Century Gothic"/>
                <a:ea typeface="DejaVu Sans"/>
              </a:rPr>
              <a:t>Association of polish Cities </a:t>
            </a:r>
            <a:endParaRPr b="0" lang="pl-PL" sz="1600" spc="-1" strike="noStrike">
              <a:solidFill>
                <a:srgbClr val="000000"/>
              </a:solidFill>
              <a:uFill>
                <a:solidFill>
                  <a:srgbClr val="ffffff"/>
                </a:solidFill>
              </a:uFill>
              <a:latin typeface="Arial"/>
            </a:endParaRPr>
          </a:p>
          <a:p>
            <a:pPr marL="216000" indent="-209880">
              <a:lnSpc>
                <a:spcPct val="150000"/>
              </a:lnSpc>
              <a:buClr>
                <a:srgbClr val="000080"/>
              </a:buClr>
              <a:buSzPct val="45000"/>
              <a:buFont typeface="Symbol"/>
              <a:buChar char=""/>
            </a:pPr>
            <a:r>
              <a:rPr b="1" lang="pl-PL" sz="1600" spc="-1" strike="noStrike">
                <a:solidFill>
                  <a:srgbClr val="000080"/>
                </a:solidFill>
                <a:uFill>
                  <a:solidFill>
                    <a:srgbClr val="ffffff"/>
                  </a:solidFill>
                </a:uFill>
                <a:latin typeface="Century Gothic"/>
                <a:ea typeface="DejaVu Sans"/>
              </a:rPr>
              <a:t>and Silesian Association of Municipalities and Districts</a:t>
            </a:r>
            <a:endParaRPr b="0" lang="pl-PL" sz="1600" spc="-1" strike="noStrike">
              <a:solidFill>
                <a:srgbClr val="000000"/>
              </a:solidFill>
              <a:uFill>
                <a:solidFill>
                  <a:srgbClr val="ffffff"/>
                </a:solidFill>
              </a:uFill>
              <a:latin typeface="Arial"/>
            </a:endParaRPr>
          </a:p>
          <a:p>
            <a:pPr marL="216000" indent="-209880">
              <a:lnSpc>
                <a:spcPct val="150000"/>
              </a:lnSpc>
              <a:buClr>
                <a:srgbClr val="000080"/>
              </a:buClr>
              <a:buSzPct val="45000"/>
              <a:buFont typeface="Symbol"/>
              <a:buChar char=""/>
            </a:pPr>
            <a:r>
              <a:rPr b="1" lang="pl-PL" sz="1600" spc="-1" strike="noStrike">
                <a:solidFill>
                  <a:srgbClr val="000080"/>
                </a:solidFill>
                <a:uFill>
                  <a:solidFill>
                    <a:srgbClr val="ffffff"/>
                  </a:solidFill>
                </a:uFill>
                <a:latin typeface="Century Gothic"/>
                <a:ea typeface="DejaVu Sans"/>
              </a:rPr>
              <a:t>Website  </a:t>
            </a:r>
            <a:r>
              <a:rPr b="0" lang="pl-PL" sz="1600" spc="-1" strike="noStrike">
                <a:solidFill>
                  <a:srgbClr val="000080"/>
                </a:solidFill>
                <a:uFill>
                  <a:solidFill>
                    <a:srgbClr val="ffffff"/>
                  </a:solidFill>
                </a:uFill>
                <a:latin typeface="Century Gothic"/>
                <a:ea typeface="DejaVu Sans"/>
              </a:rPr>
              <a:t>www.urbact.pl</a:t>
            </a:r>
            <a:r>
              <a:rPr b="1" lang="pl-PL" sz="1600" spc="-1" strike="noStrike">
                <a:solidFill>
                  <a:srgbClr val="000080"/>
                </a:solidFill>
                <a:uFill>
                  <a:solidFill>
                    <a:srgbClr val="ffffff"/>
                  </a:solidFill>
                </a:uFill>
                <a:latin typeface="Century Gothic"/>
                <a:ea typeface="DejaVu Sans"/>
              </a:rPr>
              <a:t>    and    </a:t>
            </a:r>
            <a:r>
              <a:rPr b="0" lang="pl-PL" sz="1600" spc="-1" strike="noStrike">
                <a:solidFill>
                  <a:srgbClr val="000080"/>
                </a:solidFill>
                <a:uFill>
                  <a:solidFill>
                    <a:srgbClr val="ffffff"/>
                  </a:solidFill>
                </a:uFill>
                <a:latin typeface="Century Gothic"/>
                <a:ea typeface="DejaVu Sans"/>
              </a:rPr>
              <a:t>urbact.eu/urbact-polska</a:t>
            </a:r>
            <a:endParaRPr b="0" lang="pl-PL" sz="1600" spc="-1" strike="noStrike">
              <a:solidFill>
                <a:srgbClr val="000000"/>
              </a:solidFill>
              <a:uFill>
                <a:solidFill>
                  <a:srgbClr val="ffffff"/>
                </a:solidFill>
              </a:uFill>
              <a:latin typeface="Arial"/>
            </a:endParaRPr>
          </a:p>
          <a:p>
            <a:pPr marL="216000" indent="-209880">
              <a:lnSpc>
                <a:spcPct val="150000"/>
              </a:lnSpc>
              <a:buClr>
                <a:srgbClr val="000080"/>
              </a:buClr>
              <a:buSzPct val="45000"/>
              <a:buFont typeface="Symbol"/>
              <a:buChar char=""/>
            </a:pPr>
            <a:r>
              <a:rPr b="1" lang="pl-PL" sz="1600" spc="-1" strike="noStrike">
                <a:solidFill>
                  <a:srgbClr val="000080"/>
                </a:solidFill>
                <a:uFill>
                  <a:solidFill>
                    <a:srgbClr val="ffffff"/>
                  </a:solidFill>
                </a:uFill>
                <a:latin typeface="Century Gothic"/>
                <a:ea typeface="DejaVu Sans"/>
              </a:rPr>
              <a:t>facebook  </a:t>
            </a:r>
            <a:r>
              <a:rPr b="0" lang="pl-PL" sz="1600" spc="-1" strike="noStrike">
                <a:solidFill>
                  <a:srgbClr val="000080"/>
                </a:solidFill>
                <a:uFill>
                  <a:solidFill>
                    <a:srgbClr val="ffffff"/>
                  </a:solidFill>
                </a:uFill>
                <a:latin typeface="Century Gothic"/>
                <a:ea typeface="DejaVu Sans"/>
              </a:rPr>
              <a:t>Krajowy Punkt Kontaktowy </a:t>
            </a:r>
            <a:r>
              <a:rPr b="1" lang="pl-PL" sz="1600" spc="-1" strike="noStrike">
                <a:solidFill>
                  <a:srgbClr val="000080"/>
                </a:solidFill>
                <a:uFill>
                  <a:solidFill>
                    <a:srgbClr val="ffffff"/>
                  </a:solidFill>
                </a:uFill>
                <a:latin typeface="Century Gothic"/>
                <a:ea typeface="DejaVu Sans"/>
              </a:rPr>
              <a:t>, Twitter - </a:t>
            </a:r>
            <a:r>
              <a:rPr b="0" lang="pl-PL" sz="1600" spc="-1" strike="noStrike">
                <a:solidFill>
                  <a:srgbClr val="000080"/>
                </a:solidFill>
                <a:uFill>
                  <a:solidFill>
                    <a:srgbClr val="ffffff"/>
                  </a:solidFill>
                </a:uFill>
                <a:latin typeface="Century Gothic"/>
                <a:ea typeface="DejaVu Sans"/>
              </a:rPr>
              <a:t>@URBACTpl</a:t>
            </a:r>
            <a:endParaRPr b="0" lang="pl-PL" sz="1600" spc="-1" strike="noStrike">
              <a:solidFill>
                <a:srgbClr val="000000"/>
              </a:solidFill>
              <a:uFill>
                <a:solidFill>
                  <a:srgbClr val="ffffff"/>
                </a:solidFill>
              </a:uFill>
              <a:latin typeface="Arial"/>
            </a:endParaRPr>
          </a:p>
          <a:p>
            <a:pPr marL="216000" indent="-209880">
              <a:lnSpc>
                <a:spcPct val="150000"/>
              </a:lnSpc>
              <a:buClr>
                <a:srgbClr val="000080"/>
              </a:buClr>
              <a:buSzPct val="45000"/>
              <a:buFont typeface="Symbol"/>
              <a:buChar char=""/>
            </a:pPr>
            <a:r>
              <a:rPr b="1" lang="pl-PL" sz="1600" spc="-1" strike="noStrike">
                <a:solidFill>
                  <a:srgbClr val="000080"/>
                </a:solidFill>
                <a:uFill>
                  <a:solidFill>
                    <a:srgbClr val="ffffff"/>
                  </a:solidFill>
                </a:uFill>
                <a:latin typeface="Century Gothic"/>
                <a:ea typeface="Arial"/>
              </a:rPr>
              <a:t>Contact:</a:t>
            </a:r>
            <a:r>
              <a:rPr b="0" lang="pl-PL" sz="1600" spc="-1" strike="noStrike">
                <a:solidFill>
                  <a:srgbClr val="000080"/>
                </a:solidFill>
                <a:uFill>
                  <a:solidFill>
                    <a:srgbClr val="ffffff"/>
                  </a:solidFill>
                </a:uFill>
                <a:latin typeface="Century Gothic"/>
                <a:ea typeface="Arial"/>
              </a:rPr>
              <a:t>   </a:t>
            </a:r>
            <a:r>
              <a:rPr b="0" lang="pl-PL" sz="2000" spc="-1" strike="noStrike" u="sng">
                <a:solidFill>
                  <a:srgbClr val="0000ff"/>
                </a:solidFill>
                <a:uFill>
                  <a:solidFill>
                    <a:srgbClr val="ffffff"/>
                  </a:solidFill>
                </a:uFill>
                <a:latin typeface="Century Gothic"/>
                <a:ea typeface="Arial"/>
              </a:rPr>
              <a:t>aldo.vargas@zmp.poznan.pl</a:t>
            </a:r>
            <a:r>
              <a:rPr b="0" lang="pl-PL" sz="2000" spc="-1" strike="noStrike">
                <a:solidFill>
                  <a:srgbClr val="000080"/>
                </a:solidFill>
                <a:uFill>
                  <a:solidFill>
                    <a:srgbClr val="ffffff"/>
                  </a:solidFill>
                </a:uFill>
                <a:latin typeface="Century Gothic"/>
                <a:ea typeface="Arial"/>
              </a:rPr>
              <a:t> </a:t>
            </a:r>
            <a:r>
              <a:rPr b="0" lang="pl-PL" sz="1600" spc="-1" strike="noStrike">
                <a:solidFill>
                  <a:srgbClr val="000080"/>
                </a:solidFill>
                <a:uFill>
                  <a:solidFill>
                    <a:srgbClr val="ffffff"/>
                  </a:solidFill>
                </a:uFill>
                <a:latin typeface="Century Gothic"/>
                <a:ea typeface="Arial"/>
              </a:rPr>
              <a:t>    </a:t>
            </a:r>
            <a:r>
              <a:rPr b="0" lang="pl-PL" sz="1600" spc="-1" strike="noStrike" u="sng">
                <a:solidFill>
                  <a:srgbClr val="0000ff"/>
                </a:solidFill>
                <a:uFill>
                  <a:solidFill>
                    <a:srgbClr val="ffffff"/>
                  </a:solidFill>
                </a:uFill>
                <a:latin typeface="Century Gothic"/>
                <a:ea typeface="Arial"/>
              </a:rPr>
              <a:t>info@urbact.p</a:t>
            </a:r>
            <a:r>
              <a:rPr b="0" lang="pl-PL" sz="1600" spc="-1" strike="noStrike">
                <a:solidFill>
                  <a:srgbClr val="000080"/>
                </a:solidFill>
                <a:uFill>
                  <a:solidFill>
                    <a:srgbClr val="ffffff"/>
                  </a:solidFill>
                </a:uFill>
                <a:latin typeface="Century Gothic"/>
                <a:ea typeface="Arial"/>
              </a:rPr>
              <a:t>l </a:t>
            </a:r>
            <a:endParaRPr b="0" lang="pl-PL" sz="1600" spc="-1" strike="noStrike">
              <a:solidFill>
                <a:srgbClr val="000000"/>
              </a:solidFill>
              <a:uFill>
                <a:solidFill>
                  <a:srgbClr val="ffffff"/>
                </a:solidFill>
              </a:uFill>
              <a:latin typeface="Arial"/>
            </a:endParaRPr>
          </a:p>
          <a:p>
            <a:pPr marL="216000" indent="-209880">
              <a:lnSpc>
                <a:spcPct val="150000"/>
              </a:lnSpc>
              <a:buClr>
                <a:srgbClr val="000080"/>
              </a:buClr>
              <a:buSzPct val="45000"/>
              <a:buFont typeface="Symbol"/>
              <a:buChar char=""/>
            </a:pPr>
            <a:r>
              <a:rPr b="1" lang="pl-PL" sz="1600" spc="-1" strike="noStrike">
                <a:solidFill>
                  <a:srgbClr val="000080"/>
                </a:solidFill>
                <a:uFill>
                  <a:solidFill>
                    <a:srgbClr val="ffffff"/>
                  </a:solidFill>
                </a:uFill>
                <a:latin typeface="Century Gothic"/>
                <a:ea typeface="Arial"/>
              </a:rPr>
              <a:t>Coordinator: Aldo Vargas-Tetmajer, ZMP</a:t>
            </a:r>
            <a:endParaRPr b="0" lang="pl-PL" sz="1600" spc="-1" strike="noStrike">
              <a:solidFill>
                <a:srgbClr val="000000"/>
              </a:solidFill>
              <a:uFill>
                <a:solidFill>
                  <a:srgbClr val="ffffff"/>
                </a:solidFill>
              </a:uFill>
              <a:latin typeface="Arial"/>
            </a:endParaRPr>
          </a:p>
        </p:txBody>
      </p:sp>
      <p:pic>
        <p:nvPicPr>
          <p:cNvPr id="225" name="" descr=""/>
          <p:cNvPicPr/>
          <p:nvPr/>
        </p:nvPicPr>
        <p:blipFill>
          <a:blip r:embed="rId1"/>
          <a:stretch/>
        </p:blipFill>
        <p:spPr>
          <a:xfrm>
            <a:off x="1008360" y="4829040"/>
            <a:ext cx="929520" cy="925560"/>
          </a:xfrm>
          <a:prstGeom prst="rect">
            <a:avLst/>
          </a:prstGeom>
          <a:ln>
            <a:noFill/>
          </a:ln>
        </p:spPr>
      </p:pic>
      <p:pic>
        <p:nvPicPr>
          <p:cNvPr id="226" name="" descr=""/>
          <p:cNvPicPr/>
          <p:nvPr/>
        </p:nvPicPr>
        <p:blipFill>
          <a:blip r:embed="rId2"/>
          <a:srcRect l="0" t="9549" r="0" b="23583"/>
          <a:stretch/>
        </p:blipFill>
        <p:spPr>
          <a:xfrm>
            <a:off x="5832000" y="4392000"/>
            <a:ext cx="2255040" cy="1505520"/>
          </a:xfrm>
          <a:prstGeom prst="rect">
            <a:avLst/>
          </a:prstGeom>
          <a:ln>
            <a:noFill/>
          </a:ln>
        </p:spPr>
      </p:pic>
      <p:pic>
        <p:nvPicPr>
          <p:cNvPr id="227" name="Obraz 2" descr=""/>
          <p:cNvPicPr/>
          <p:nvPr/>
        </p:nvPicPr>
        <p:blipFill>
          <a:blip r:embed="rId3"/>
          <a:stretch/>
        </p:blipFill>
        <p:spPr>
          <a:xfrm>
            <a:off x="4896000" y="1093320"/>
            <a:ext cx="2038320" cy="988560"/>
          </a:xfrm>
          <a:prstGeom prst="rect">
            <a:avLst/>
          </a:prstGeom>
          <a:ln>
            <a:noFill/>
          </a:ln>
        </p:spPr>
      </p:pic>
      <p:pic>
        <p:nvPicPr>
          <p:cNvPr id="228" name="" descr=""/>
          <p:cNvPicPr/>
          <p:nvPr/>
        </p:nvPicPr>
        <p:blipFill>
          <a:blip r:embed="rId4"/>
          <a:stretch/>
        </p:blipFill>
        <p:spPr>
          <a:xfrm>
            <a:off x="7128000" y="1296000"/>
            <a:ext cx="918360" cy="115344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CustomShape 1"/>
          <p:cNvSpPr/>
          <p:nvPr/>
        </p:nvSpPr>
        <p:spPr>
          <a:xfrm>
            <a:off x="8666280" y="6361560"/>
            <a:ext cx="361800" cy="357840"/>
          </a:xfrm>
          <a:prstGeom prst="rect">
            <a:avLst/>
          </a:prstGeom>
          <a:noFill/>
          <a:ln>
            <a:noFill/>
          </a:ln>
        </p:spPr>
        <p:style>
          <a:lnRef idx="0"/>
          <a:fillRef idx="0"/>
          <a:effectRef idx="0"/>
          <a:fontRef idx="minor"/>
        </p:style>
      </p:sp>
      <p:pic>
        <p:nvPicPr>
          <p:cNvPr id="230" name="Picture 2" descr=""/>
          <p:cNvPicPr/>
          <p:nvPr/>
        </p:nvPicPr>
        <p:blipFill>
          <a:blip r:embed="rId1"/>
          <a:stretch/>
        </p:blipFill>
        <p:spPr>
          <a:xfrm>
            <a:off x="1149480" y="1244880"/>
            <a:ext cx="6769440" cy="4601520"/>
          </a:xfrm>
          <a:prstGeom prst="rect">
            <a:avLst/>
          </a:prstGeom>
          <a:ln>
            <a:noFill/>
          </a:ln>
        </p:spPr>
      </p:pic>
    </p:spTree>
  </p:cSld>
  <p:transition spd="slow">
    <p:fade/>
  </p:transition>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 descr=""/>
          <p:cNvPicPr/>
          <p:nvPr/>
        </p:nvPicPr>
        <p:blipFill>
          <a:blip r:embed="rId1"/>
          <a:stretch/>
        </p:blipFill>
        <p:spPr>
          <a:xfrm>
            <a:off x="2196000" y="16200"/>
            <a:ext cx="6939720" cy="6840000"/>
          </a:xfrm>
          <a:prstGeom prst="rect">
            <a:avLst/>
          </a:prstGeom>
          <a:ln>
            <a:noFill/>
          </a:ln>
        </p:spPr>
      </p:pic>
      <p:sp>
        <p:nvSpPr>
          <p:cNvPr id="85" name="TextShape 1"/>
          <p:cNvSpPr txBox="1"/>
          <p:nvPr/>
        </p:nvSpPr>
        <p:spPr>
          <a:xfrm>
            <a:off x="216000" y="2448000"/>
            <a:ext cx="2520000" cy="3672000"/>
          </a:xfrm>
          <a:prstGeom prst="rect">
            <a:avLst/>
          </a:prstGeom>
          <a:noFill/>
          <a:ln>
            <a:noFill/>
          </a:ln>
        </p:spPr>
        <p:txBody>
          <a:bodyPr lIns="90000" rIns="90000" tIns="45000" bIns="45000"/>
          <a:p>
            <a:r>
              <a:rPr b="0" lang="pl-PL" sz="2000" spc="-1" strike="noStrike">
                <a:solidFill>
                  <a:srgbClr val="000000"/>
                </a:solidFill>
                <a:uFill>
                  <a:solidFill>
                    <a:srgbClr val="ffffff"/>
                  </a:solidFill>
                </a:uFill>
                <a:latin typeface="Calibri"/>
              </a:rPr>
              <a:t>Classification of regions from 2014 to 2020:</a:t>
            </a:r>
            <a:endParaRPr b="0" lang="pl-PL" sz="2000" spc="-1" strike="noStrike">
              <a:solidFill>
                <a:srgbClr val="000000"/>
              </a:solidFill>
              <a:uFill>
                <a:solidFill>
                  <a:srgbClr val="ffffff"/>
                </a:solidFill>
              </a:uFill>
              <a:latin typeface="Calibri"/>
            </a:endParaRPr>
          </a:p>
          <a:p>
            <a:r>
              <a:rPr b="0" lang="pl-PL" sz="2000" spc="-1" strike="noStrike">
                <a:solidFill>
                  <a:srgbClr val="000000"/>
                </a:solidFill>
                <a:uFill>
                  <a:solidFill>
                    <a:srgbClr val="ffffff"/>
                  </a:solidFill>
                </a:uFill>
                <a:latin typeface="Calibri"/>
              </a:rPr>
              <a:t>   </a:t>
            </a:r>
            <a:endParaRPr b="0" lang="pl-PL" sz="2000" spc="-1" strike="noStrike">
              <a:solidFill>
                <a:srgbClr val="000000"/>
              </a:solidFill>
              <a:uFill>
                <a:solidFill>
                  <a:srgbClr val="ffffff"/>
                </a:solidFill>
              </a:uFill>
              <a:latin typeface="Calibri"/>
            </a:endParaRPr>
          </a:p>
          <a:p>
            <a:r>
              <a:rPr b="0" lang="pl-PL" sz="2000" spc="-1" strike="noStrike">
                <a:solidFill>
                  <a:srgbClr val="000000"/>
                </a:solidFill>
                <a:uFill>
                  <a:solidFill>
                    <a:srgbClr val="ffffff"/>
                  </a:solidFill>
                </a:uFill>
                <a:latin typeface="Calibri"/>
              </a:rPr>
              <a:t>Less developed regions</a:t>
            </a:r>
            <a:endParaRPr b="0" lang="pl-PL" sz="2000" spc="-1" strike="noStrike">
              <a:solidFill>
                <a:srgbClr val="000000"/>
              </a:solidFill>
              <a:uFill>
                <a:solidFill>
                  <a:srgbClr val="ffffff"/>
                </a:solidFill>
              </a:uFill>
              <a:latin typeface="Calibri"/>
            </a:endParaRPr>
          </a:p>
          <a:p>
            <a:r>
              <a:rPr b="0" lang="pl-PL" sz="2000" spc="-1" strike="noStrike">
                <a:solidFill>
                  <a:srgbClr val="000000"/>
                </a:solidFill>
                <a:uFill>
                  <a:solidFill>
                    <a:srgbClr val="ffffff"/>
                  </a:solidFill>
                </a:uFill>
                <a:latin typeface="Calibri"/>
              </a:rPr>
              <a:t>   </a:t>
            </a:r>
            <a:endParaRPr b="0" lang="pl-PL" sz="2000" spc="-1" strike="noStrike">
              <a:solidFill>
                <a:srgbClr val="000000"/>
              </a:solidFill>
              <a:uFill>
                <a:solidFill>
                  <a:srgbClr val="ffffff"/>
                </a:solidFill>
              </a:uFill>
              <a:latin typeface="Calibri"/>
            </a:endParaRPr>
          </a:p>
          <a:p>
            <a:endParaRPr b="0" lang="pl-PL" sz="2000" spc="-1" strike="noStrike">
              <a:solidFill>
                <a:srgbClr val="000000"/>
              </a:solidFill>
              <a:uFill>
                <a:solidFill>
                  <a:srgbClr val="ffffff"/>
                </a:solidFill>
              </a:uFill>
              <a:latin typeface="Calibri"/>
            </a:endParaRPr>
          </a:p>
          <a:p>
            <a:r>
              <a:rPr b="0" lang="pl-PL" sz="2000" spc="-1" strike="noStrike">
                <a:solidFill>
                  <a:srgbClr val="000000"/>
                </a:solidFill>
                <a:uFill>
                  <a:solidFill>
                    <a:srgbClr val="ffffff"/>
                  </a:solidFill>
                </a:uFill>
                <a:latin typeface="Calibri"/>
              </a:rPr>
              <a:t>Transition regions   </a:t>
            </a:r>
            <a:endParaRPr b="0" lang="pl-PL" sz="2000" spc="-1" strike="noStrike">
              <a:solidFill>
                <a:srgbClr val="000000"/>
              </a:solidFill>
              <a:uFill>
                <a:solidFill>
                  <a:srgbClr val="ffffff"/>
                </a:solidFill>
              </a:uFill>
              <a:latin typeface="Calibri"/>
            </a:endParaRPr>
          </a:p>
          <a:p>
            <a:endParaRPr b="0" lang="pl-PL" sz="2000" spc="-1" strike="noStrike">
              <a:solidFill>
                <a:srgbClr val="000000"/>
              </a:solidFill>
              <a:uFill>
                <a:solidFill>
                  <a:srgbClr val="ffffff"/>
                </a:solidFill>
              </a:uFill>
              <a:latin typeface="Calibri"/>
            </a:endParaRPr>
          </a:p>
          <a:p>
            <a:r>
              <a:rPr b="0" lang="pl-PL" sz="2000" spc="-1" strike="noStrike">
                <a:solidFill>
                  <a:srgbClr val="000000"/>
                </a:solidFill>
                <a:uFill>
                  <a:solidFill>
                    <a:srgbClr val="ffffff"/>
                  </a:solidFill>
                </a:uFill>
                <a:latin typeface="Calibri"/>
              </a:rPr>
              <a:t>More developed regions</a:t>
            </a:r>
            <a:endParaRPr b="0" lang="pl-PL" sz="2000" spc="-1" strike="noStrike">
              <a:solidFill>
                <a:srgbClr val="000000"/>
              </a:solidFill>
              <a:uFill>
                <a:solidFill>
                  <a:srgbClr val="ffffff"/>
                </a:solidFill>
              </a:uFill>
              <a:latin typeface="Calibri"/>
            </a:endParaRPr>
          </a:p>
        </p:txBody>
      </p:sp>
      <p:sp>
        <p:nvSpPr>
          <p:cNvPr id="86" name="CustomShape 2"/>
          <p:cNvSpPr/>
          <p:nvPr/>
        </p:nvSpPr>
        <p:spPr>
          <a:xfrm>
            <a:off x="288000" y="3564000"/>
            <a:ext cx="432000" cy="432000"/>
          </a:xfrm>
          <a:prstGeom prst="rect">
            <a:avLst/>
          </a:prstGeom>
          <a:solidFill>
            <a:srgbClr val="ff0000"/>
          </a:solidFill>
          <a:ln>
            <a:solidFill>
              <a:srgbClr val="3465a4"/>
            </a:solidFill>
          </a:ln>
        </p:spPr>
        <p:style>
          <a:lnRef idx="0"/>
          <a:fillRef idx="0"/>
          <a:effectRef idx="0"/>
          <a:fontRef idx="minor"/>
        </p:style>
      </p:sp>
      <p:sp>
        <p:nvSpPr>
          <p:cNvPr id="87" name="CustomShape 3"/>
          <p:cNvSpPr/>
          <p:nvPr/>
        </p:nvSpPr>
        <p:spPr>
          <a:xfrm>
            <a:off x="288000" y="4536000"/>
            <a:ext cx="432000" cy="432000"/>
          </a:xfrm>
          <a:prstGeom prst="rect">
            <a:avLst/>
          </a:prstGeom>
          <a:solidFill>
            <a:srgbClr val="ffff00"/>
          </a:solidFill>
          <a:ln>
            <a:solidFill>
              <a:srgbClr val="3465a4"/>
            </a:solidFill>
          </a:ln>
        </p:spPr>
        <p:style>
          <a:lnRef idx="0"/>
          <a:fillRef idx="0"/>
          <a:effectRef idx="0"/>
          <a:fontRef idx="minor"/>
        </p:style>
      </p:sp>
      <p:sp>
        <p:nvSpPr>
          <p:cNvPr id="88" name="CustomShape 4"/>
          <p:cNvSpPr/>
          <p:nvPr/>
        </p:nvSpPr>
        <p:spPr>
          <a:xfrm>
            <a:off x="288000" y="5328000"/>
            <a:ext cx="432000" cy="432000"/>
          </a:xfrm>
          <a:prstGeom prst="rect">
            <a:avLst/>
          </a:prstGeom>
          <a:solidFill>
            <a:srgbClr val="0000ff"/>
          </a:solidFill>
          <a:ln>
            <a:solidFill>
              <a:srgbClr val="3465a4"/>
            </a:solidFill>
          </a:ln>
        </p:spPr>
        <p:style>
          <a:lnRef idx="0"/>
          <a:fillRef idx="0"/>
          <a:effectRef idx="0"/>
          <a:fontRef idx="minor"/>
        </p:style>
      </p:sp>
      <p:sp>
        <p:nvSpPr>
          <p:cNvPr id="89" name="CustomShape 5"/>
          <p:cNvSpPr/>
          <p:nvPr/>
        </p:nvSpPr>
        <p:spPr>
          <a:xfrm>
            <a:off x="404640" y="6494760"/>
            <a:ext cx="1602720" cy="180360"/>
          </a:xfrm>
          <a:prstGeom prst="rect">
            <a:avLst/>
          </a:prstGeom>
          <a:noFill/>
          <a:ln>
            <a:noFill/>
          </a:ln>
        </p:spPr>
        <p:style>
          <a:lnRef idx="0"/>
          <a:fillRef idx="0"/>
          <a:effectRef idx="0"/>
          <a:fontRef idx="minor"/>
        </p:style>
        <p:txBody>
          <a:bodyPr lIns="0" rIns="0" tIns="0" bIns="0"/>
          <a:p>
            <a:pPr>
              <a:lnSpc>
                <a:spcPct val="100000"/>
              </a:lnSpc>
            </a:pPr>
            <a:r>
              <a:rPr b="0" lang="pl-PL" sz="1200" spc="-1" strike="noStrike">
                <a:solidFill>
                  <a:srgbClr val="ffffff"/>
                </a:solidFill>
                <a:uFill>
                  <a:solidFill>
                    <a:srgbClr val="ffffff"/>
                  </a:solidFill>
                </a:uFill>
                <a:latin typeface="Century Gothic"/>
                <a:ea typeface="Century Gothic"/>
              </a:rPr>
              <a:t>Madrid   2019</a:t>
            </a:r>
            <a:endParaRPr b="0" lang="pl-PL" sz="12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 name="" descr=""/>
          <p:cNvPicPr/>
          <p:nvPr/>
        </p:nvPicPr>
        <p:blipFill>
          <a:blip r:embed="rId1"/>
          <a:srcRect l="0" t="0" r="12199" b="0"/>
          <a:stretch/>
        </p:blipFill>
        <p:spPr>
          <a:xfrm>
            <a:off x="0" y="187560"/>
            <a:ext cx="9144000" cy="6651360"/>
          </a:xfrm>
          <a:prstGeom prst="rect">
            <a:avLst/>
          </a:prstGeom>
          <a:ln>
            <a:noFill/>
          </a:ln>
        </p:spPr>
      </p:pic>
      <p:sp>
        <p:nvSpPr>
          <p:cNvPr id="91" name="CustomShape 1"/>
          <p:cNvSpPr/>
          <p:nvPr/>
        </p:nvSpPr>
        <p:spPr>
          <a:xfrm>
            <a:off x="6840000" y="720000"/>
            <a:ext cx="2376000" cy="345240"/>
          </a:xfrm>
          <a:prstGeom prst="rect">
            <a:avLst/>
          </a:prstGeom>
          <a:noFill/>
          <a:ln>
            <a:noFill/>
          </a:ln>
        </p:spPr>
        <p:style>
          <a:lnRef idx="0"/>
          <a:fillRef idx="0"/>
          <a:effectRef idx="0"/>
          <a:fontRef idx="minor"/>
        </p:style>
        <p:txBody>
          <a:bodyPr lIns="90000" rIns="90000" tIns="45000" bIns="45000"/>
          <a:p>
            <a:r>
              <a:rPr b="1" lang="pl-PL" sz="1800" spc="-1" strike="noStrike">
                <a:solidFill>
                  <a:srgbClr val="0000cc"/>
                </a:solidFill>
                <a:uFill>
                  <a:solidFill>
                    <a:srgbClr val="ffffff"/>
                  </a:solidFill>
                </a:uFill>
                <a:latin typeface="Arial"/>
                <a:ea typeface="DejaVu Sans"/>
              </a:rPr>
              <a:t>POLAND 2007- 2013</a:t>
            </a:r>
            <a:endParaRPr b="0" lang="pl-PL"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6336000" y="1312200"/>
            <a:ext cx="2801880" cy="4802760"/>
          </a:xfrm>
          <a:prstGeom prst="rect">
            <a:avLst/>
          </a:prstGeom>
          <a:noFill/>
          <a:ln>
            <a:noFill/>
          </a:ln>
        </p:spPr>
        <p:style>
          <a:lnRef idx="0"/>
          <a:fillRef idx="0"/>
          <a:effectRef idx="0"/>
          <a:fontRef idx="minor"/>
        </p:style>
        <p:txBody>
          <a:bodyPr lIns="90000" rIns="90000" tIns="45000" bIns="45000"/>
          <a:p>
            <a:r>
              <a:rPr b="0" lang="pl-PL" sz="2200" spc="-1" strike="noStrike">
                <a:solidFill>
                  <a:srgbClr val="000000"/>
                </a:solidFill>
                <a:uFill>
                  <a:solidFill>
                    <a:srgbClr val="ffffff"/>
                  </a:solidFill>
                </a:uFill>
                <a:latin typeface="Calibri"/>
                <a:ea typeface="DejaVu Sans"/>
              </a:rPr>
              <a:t>ACTION PLANNING NETWORKS (1st ROUND):</a:t>
            </a:r>
            <a:endParaRPr b="0" lang="pl-PL" sz="2200" spc="-1" strike="noStrike">
              <a:solidFill>
                <a:srgbClr val="000000"/>
              </a:solidFill>
              <a:uFill>
                <a:solidFill>
                  <a:srgbClr val="ffffff"/>
                </a:solidFill>
              </a:uFill>
              <a:latin typeface="Arial"/>
            </a:endParaRPr>
          </a:p>
          <a:p>
            <a:r>
              <a:rPr b="0" lang="pl-PL" sz="2200" spc="-1" strike="noStrike">
                <a:solidFill>
                  <a:srgbClr val="000000"/>
                </a:solidFill>
                <a:uFill>
                  <a:solidFill>
                    <a:srgbClr val="ffffff"/>
                  </a:solidFill>
                </a:uFill>
                <a:latin typeface="Calibri"/>
                <a:ea typeface="DejaVu Sans"/>
              </a:rPr>
              <a:t>- 14 NETWORKS</a:t>
            </a:r>
            <a:endParaRPr b="0" lang="pl-PL" sz="2200" spc="-1" strike="noStrike">
              <a:solidFill>
                <a:srgbClr val="000000"/>
              </a:solidFill>
              <a:uFill>
                <a:solidFill>
                  <a:srgbClr val="ffffff"/>
                </a:solidFill>
              </a:uFill>
              <a:latin typeface="Arial"/>
            </a:endParaRPr>
          </a:p>
          <a:p>
            <a:r>
              <a:rPr b="0" lang="pl-PL" sz="2200" spc="-1" strike="noStrike">
                <a:solidFill>
                  <a:srgbClr val="000000"/>
                </a:solidFill>
                <a:uFill>
                  <a:solidFill>
                    <a:srgbClr val="ffffff"/>
                  </a:solidFill>
                </a:uFill>
                <a:latin typeface="Calibri"/>
                <a:ea typeface="DejaVu Sans"/>
              </a:rPr>
              <a:t>- 12 CITIES</a:t>
            </a:r>
            <a:endParaRPr b="0" lang="pl-PL" sz="2200" spc="-1" strike="noStrike">
              <a:solidFill>
                <a:srgbClr val="000000"/>
              </a:solidFill>
              <a:uFill>
                <a:solidFill>
                  <a:srgbClr val="ffffff"/>
                </a:solidFill>
              </a:uFill>
              <a:latin typeface="Arial"/>
            </a:endParaRPr>
          </a:p>
          <a:p>
            <a:endParaRPr b="0" lang="pl-PL" sz="2200" spc="-1" strike="noStrike">
              <a:solidFill>
                <a:srgbClr val="000000"/>
              </a:solidFill>
              <a:uFill>
                <a:solidFill>
                  <a:srgbClr val="ffffff"/>
                </a:solidFill>
              </a:uFill>
              <a:latin typeface="Arial"/>
            </a:endParaRPr>
          </a:p>
          <a:p>
            <a:r>
              <a:rPr b="0" lang="pl-PL" sz="2200" spc="-1" strike="noStrike">
                <a:solidFill>
                  <a:srgbClr val="000000"/>
                </a:solidFill>
                <a:uFill>
                  <a:solidFill>
                    <a:srgbClr val="ffffff"/>
                  </a:solidFill>
                </a:uFill>
                <a:latin typeface="Calibri"/>
                <a:ea typeface="DejaVu Sans"/>
              </a:rPr>
              <a:t>IMPLEMENTATION NETWORKS:</a:t>
            </a:r>
            <a:endParaRPr b="0" lang="pl-PL" sz="2200" spc="-1" strike="noStrike">
              <a:solidFill>
                <a:srgbClr val="000000"/>
              </a:solidFill>
              <a:uFill>
                <a:solidFill>
                  <a:srgbClr val="ffffff"/>
                </a:solidFill>
              </a:uFill>
              <a:latin typeface="Arial"/>
            </a:endParaRPr>
          </a:p>
          <a:p>
            <a:r>
              <a:rPr b="0" lang="pl-PL" sz="2200" spc="-1" strike="noStrike">
                <a:solidFill>
                  <a:srgbClr val="000000"/>
                </a:solidFill>
                <a:uFill>
                  <a:solidFill>
                    <a:srgbClr val="ffffff"/>
                  </a:solidFill>
                </a:uFill>
                <a:latin typeface="Calibri"/>
                <a:ea typeface="DejaVu Sans"/>
              </a:rPr>
              <a:t>- 2 NET. / 2 CITIES</a:t>
            </a:r>
            <a:endParaRPr b="0" lang="pl-PL" sz="2200" spc="-1" strike="noStrike">
              <a:solidFill>
                <a:srgbClr val="000000"/>
              </a:solidFill>
              <a:uFill>
                <a:solidFill>
                  <a:srgbClr val="ffffff"/>
                </a:solidFill>
              </a:uFill>
              <a:latin typeface="Arial"/>
            </a:endParaRPr>
          </a:p>
          <a:p>
            <a:endParaRPr b="0" lang="pl-PL" sz="2200" spc="-1" strike="noStrike">
              <a:solidFill>
                <a:srgbClr val="000000"/>
              </a:solidFill>
              <a:uFill>
                <a:solidFill>
                  <a:srgbClr val="ffffff"/>
                </a:solidFill>
              </a:uFill>
              <a:latin typeface="Arial"/>
            </a:endParaRPr>
          </a:p>
          <a:p>
            <a:r>
              <a:rPr b="0" lang="pl-PL" sz="2200" spc="-1" strike="noStrike">
                <a:solidFill>
                  <a:srgbClr val="000000"/>
                </a:solidFill>
                <a:uFill>
                  <a:solidFill>
                    <a:srgbClr val="ffffff"/>
                  </a:solidFill>
                </a:uFill>
                <a:latin typeface="Calibri"/>
                <a:ea typeface="DejaVu Sans"/>
              </a:rPr>
              <a:t>URBACT GOOD PRACTICES:</a:t>
            </a:r>
            <a:endParaRPr b="0" lang="pl-PL" sz="2200" spc="-1" strike="noStrike">
              <a:solidFill>
                <a:srgbClr val="000000"/>
              </a:solidFill>
              <a:uFill>
                <a:solidFill>
                  <a:srgbClr val="ffffff"/>
                </a:solidFill>
              </a:uFill>
              <a:latin typeface="Arial"/>
            </a:endParaRPr>
          </a:p>
          <a:p>
            <a:r>
              <a:rPr b="0" lang="pl-PL" sz="2200" spc="-1" strike="noStrike">
                <a:solidFill>
                  <a:srgbClr val="000000"/>
                </a:solidFill>
                <a:uFill>
                  <a:solidFill>
                    <a:srgbClr val="ffffff"/>
                  </a:solidFill>
                </a:uFill>
                <a:latin typeface="Calibri"/>
                <a:ea typeface="DejaVu Sans"/>
              </a:rPr>
              <a:t>- 4 CITIES</a:t>
            </a:r>
            <a:endParaRPr b="0" lang="pl-PL" sz="2200" spc="-1" strike="noStrike">
              <a:solidFill>
                <a:srgbClr val="000000"/>
              </a:solidFill>
              <a:uFill>
                <a:solidFill>
                  <a:srgbClr val="ffffff"/>
                </a:solidFill>
              </a:uFill>
              <a:latin typeface="Arial"/>
            </a:endParaRPr>
          </a:p>
        </p:txBody>
      </p:sp>
      <p:pic>
        <p:nvPicPr>
          <p:cNvPr id="93" name="" descr=""/>
          <p:cNvPicPr/>
          <p:nvPr/>
        </p:nvPicPr>
        <p:blipFill>
          <a:blip r:embed="rId1"/>
          <a:stretch/>
        </p:blipFill>
        <p:spPr>
          <a:xfrm>
            <a:off x="2520" y="792000"/>
            <a:ext cx="6327360" cy="5415840"/>
          </a:xfrm>
          <a:prstGeom prst="rect">
            <a:avLst/>
          </a:prstGeom>
          <a:ln>
            <a:noFill/>
          </a:ln>
        </p:spPr>
      </p:pic>
      <p:sp>
        <p:nvSpPr>
          <p:cNvPr id="94" name="CustomShape 2"/>
          <p:cNvSpPr/>
          <p:nvPr/>
        </p:nvSpPr>
        <p:spPr>
          <a:xfrm>
            <a:off x="360000" y="6480000"/>
            <a:ext cx="3079800" cy="195120"/>
          </a:xfrm>
          <a:prstGeom prst="rect">
            <a:avLst/>
          </a:prstGeom>
          <a:noFill/>
          <a:ln>
            <a:noFill/>
          </a:ln>
        </p:spPr>
        <p:style>
          <a:lnRef idx="0"/>
          <a:fillRef idx="0"/>
          <a:effectRef idx="0"/>
          <a:fontRef idx="minor"/>
        </p:style>
        <p:txBody>
          <a:bodyPr lIns="0" rIns="0" tIns="0" bIns="0"/>
          <a:p>
            <a:pPr>
              <a:lnSpc>
                <a:spcPct val="100000"/>
              </a:lnSpc>
            </a:pPr>
            <a:endParaRPr b="0" lang="pl-PL" sz="1800" spc="-1" strike="noStrike">
              <a:solidFill>
                <a:srgbClr val="000000"/>
              </a:solidFill>
              <a:uFill>
                <a:solidFill>
                  <a:srgbClr val="ffffff"/>
                </a:solidFill>
              </a:uFill>
              <a:latin typeface="Arial"/>
            </a:endParaRPr>
          </a:p>
          <a:p>
            <a:pPr>
              <a:lnSpc>
                <a:spcPct val="100000"/>
              </a:lnSpc>
            </a:pPr>
            <a:endParaRPr b="0" lang="pl-PL" sz="1800" spc="-1" strike="noStrike">
              <a:solidFill>
                <a:srgbClr val="000000"/>
              </a:solidFill>
              <a:uFill>
                <a:solidFill>
                  <a:srgbClr val="ffffff"/>
                </a:solidFill>
              </a:uFill>
              <a:latin typeface="Arial"/>
            </a:endParaRPr>
          </a:p>
        </p:txBody>
      </p:sp>
      <p:sp>
        <p:nvSpPr>
          <p:cNvPr id="95" name="CustomShape 3"/>
          <p:cNvSpPr/>
          <p:nvPr/>
        </p:nvSpPr>
        <p:spPr>
          <a:xfrm>
            <a:off x="407160" y="6494760"/>
            <a:ext cx="1602720" cy="180360"/>
          </a:xfrm>
          <a:prstGeom prst="rect">
            <a:avLst/>
          </a:prstGeom>
          <a:noFill/>
          <a:ln>
            <a:noFill/>
          </a:ln>
        </p:spPr>
        <p:style>
          <a:lnRef idx="0"/>
          <a:fillRef idx="0"/>
          <a:effectRef idx="0"/>
          <a:fontRef idx="minor"/>
        </p:style>
        <p:txBody>
          <a:bodyPr lIns="0" rIns="0" tIns="0" bIns="0"/>
          <a:p>
            <a:pPr>
              <a:lnSpc>
                <a:spcPct val="100000"/>
              </a:lnSpc>
            </a:pPr>
            <a:r>
              <a:rPr b="0" lang="pl-PL" sz="1200" spc="-1" strike="noStrike">
                <a:solidFill>
                  <a:srgbClr val="ffffff"/>
                </a:solidFill>
                <a:uFill>
                  <a:solidFill>
                    <a:srgbClr val="ffffff"/>
                  </a:solidFill>
                </a:uFill>
                <a:latin typeface="Century Gothic"/>
                <a:ea typeface="Century Gothic"/>
              </a:rPr>
              <a:t>Madrid   2019</a:t>
            </a:r>
            <a:endParaRPr b="0" lang="pl-PL" sz="12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Obraz 3" descr=""/>
          <p:cNvPicPr/>
          <p:nvPr/>
        </p:nvPicPr>
        <p:blipFill>
          <a:blip r:embed="rId1"/>
          <a:stretch/>
        </p:blipFill>
        <p:spPr>
          <a:xfrm>
            <a:off x="1727280" y="0"/>
            <a:ext cx="7412040" cy="6838920"/>
          </a:xfrm>
          <a:prstGeom prst="rect">
            <a:avLst/>
          </a:prstGeom>
          <a:ln>
            <a:noFill/>
          </a:ln>
        </p:spPr>
      </p:pic>
      <p:sp>
        <p:nvSpPr>
          <p:cNvPr id="97" name="CustomShape 1"/>
          <p:cNvSpPr/>
          <p:nvPr/>
        </p:nvSpPr>
        <p:spPr>
          <a:xfrm>
            <a:off x="2320920" y="1047960"/>
            <a:ext cx="1511280" cy="518760"/>
          </a:xfrm>
          <a:prstGeom prst="rect">
            <a:avLst/>
          </a:prstGeom>
          <a:solidFill>
            <a:srgbClr val="f2dcdb"/>
          </a:solidFill>
          <a:ln w="25560">
            <a:solidFill>
              <a:srgbClr val="ff0000"/>
            </a:solidFill>
            <a:miter/>
          </a:ln>
        </p:spPr>
        <p:style>
          <a:lnRef idx="0"/>
          <a:fillRef idx="0"/>
          <a:effectRef idx="0"/>
          <a:fontRef idx="minor"/>
        </p:style>
        <p:txBody>
          <a:bodyPr lIns="90000" rIns="90000" tIns="46800" bIns="46800"/>
          <a:p>
            <a:pPr>
              <a:lnSpc>
                <a:spcPct val="100000"/>
              </a:lnSpc>
            </a:pPr>
            <a:r>
              <a:rPr b="0" lang="pl-PL" sz="1400" spc="-1" strike="noStrike">
                <a:solidFill>
                  <a:srgbClr val="953735"/>
                </a:solidFill>
                <a:uFill>
                  <a:solidFill>
                    <a:srgbClr val="ffffff"/>
                  </a:solidFill>
                </a:uFill>
                <a:latin typeface="Calibri"/>
                <a:ea typeface="DejaVu Sans"/>
              </a:rPr>
              <a:t>Szczeciński Obszar Metropolitalny</a:t>
            </a:r>
            <a:endParaRPr b="0" lang="pl-PL" sz="1400" spc="-1" strike="noStrike">
              <a:solidFill>
                <a:srgbClr val="000000"/>
              </a:solidFill>
              <a:uFill>
                <a:solidFill>
                  <a:srgbClr val="ffffff"/>
                </a:solidFill>
              </a:uFill>
              <a:latin typeface="Arial"/>
            </a:endParaRPr>
          </a:p>
        </p:txBody>
      </p:sp>
      <p:sp>
        <p:nvSpPr>
          <p:cNvPr id="98" name="CustomShape 2"/>
          <p:cNvSpPr/>
          <p:nvPr/>
        </p:nvSpPr>
        <p:spPr>
          <a:xfrm>
            <a:off x="4859280" y="5790240"/>
            <a:ext cx="216000" cy="213840"/>
          </a:xfrm>
          <a:prstGeom prst="ellipse">
            <a:avLst/>
          </a:prstGeom>
          <a:solidFill>
            <a:srgbClr val="953735"/>
          </a:solidFill>
          <a:ln w="25560">
            <a:solidFill>
              <a:srgbClr val="953735"/>
            </a:solidFill>
            <a:miter/>
          </a:ln>
        </p:spPr>
        <p:style>
          <a:lnRef idx="0"/>
          <a:fillRef idx="0"/>
          <a:effectRef idx="0"/>
          <a:fontRef idx="minor"/>
        </p:style>
      </p:sp>
      <p:sp>
        <p:nvSpPr>
          <p:cNvPr id="99" name="CustomShape 3"/>
          <p:cNvSpPr/>
          <p:nvPr/>
        </p:nvSpPr>
        <p:spPr>
          <a:xfrm>
            <a:off x="4154400" y="5870880"/>
            <a:ext cx="676440" cy="275040"/>
          </a:xfrm>
          <a:prstGeom prst="rect">
            <a:avLst/>
          </a:prstGeom>
          <a:solidFill>
            <a:srgbClr val="f2dcdb"/>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953735"/>
                </a:solidFill>
                <a:uFill>
                  <a:solidFill>
                    <a:srgbClr val="ffffff"/>
                  </a:solidFill>
                </a:uFill>
                <a:latin typeface="Calibri"/>
                <a:ea typeface="DejaVu Sans"/>
              </a:rPr>
              <a:t>Cieszyn</a:t>
            </a:r>
            <a:endParaRPr b="0" lang="pl-PL" sz="1200" spc="-1" strike="noStrike">
              <a:solidFill>
                <a:srgbClr val="000000"/>
              </a:solidFill>
              <a:uFill>
                <a:solidFill>
                  <a:srgbClr val="ffffff"/>
                </a:solidFill>
              </a:uFill>
              <a:latin typeface="Arial"/>
            </a:endParaRPr>
          </a:p>
        </p:txBody>
      </p:sp>
      <p:sp>
        <p:nvSpPr>
          <p:cNvPr id="100" name="CustomShape 4"/>
          <p:cNvSpPr/>
          <p:nvPr/>
        </p:nvSpPr>
        <p:spPr>
          <a:xfrm>
            <a:off x="4973760" y="5543280"/>
            <a:ext cx="214200" cy="213840"/>
          </a:xfrm>
          <a:prstGeom prst="ellipse">
            <a:avLst/>
          </a:prstGeom>
          <a:solidFill>
            <a:srgbClr val="953735"/>
          </a:solidFill>
          <a:ln w="25560">
            <a:solidFill>
              <a:srgbClr val="953735"/>
            </a:solidFill>
            <a:miter/>
          </a:ln>
        </p:spPr>
        <p:style>
          <a:lnRef idx="0"/>
          <a:fillRef idx="0"/>
          <a:effectRef idx="0"/>
          <a:fontRef idx="minor"/>
        </p:style>
      </p:sp>
      <p:sp>
        <p:nvSpPr>
          <p:cNvPr id="101" name="CustomShape 5"/>
          <p:cNvSpPr/>
          <p:nvPr/>
        </p:nvSpPr>
        <p:spPr>
          <a:xfrm>
            <a:off x="4703760" y="5491080"/>
            <a:ext cx="214560" cy="213840"/>
          </a:xfrm>
          <a:prstGeom prst="ellipse">
            <a:avLst/>
          </a:prstGeom>
          <a:solidFill>
            <a:srgbClr val="953735"/>
          </a:solidFill>
          <a:ln w="25560">
            <a:solidFill>
              <a:srgbClr val="953735"/>
            </a:solidFill>
            <a:miter/>
          </a:ln>
        </p:spPr>
        <p:style>
          <a:lnRef idx="0"/>
          <a:fillRef idx="0"/>
          <a:effectRef idx="0"/>
          <a:fontRef idx="minor"/>
        </p:style>
      </p:sp>
      <p:sp>
        <p:nvSpPr>
          <p:cNvPr id="102" name="CustomShape 6"/>
          <p:cNvSpPr/>
          <p:nvPr/>
        </p:nvSpPr>
        <p:spPr>
          <a:xfrm>
            <a:off x="3492360" y="5543280"/>
            <a:ext cx="1162440" cy="275040"/>
          </a:xfrm>
          <a:prstGeom prst="rect">
            <a:avLst/>
          </a:prstGeom>
          <a:solidFill>
            <a:srgbClr val="f2dcdb"/>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953735"/>
                </a:solidFill>
                <a:uFill>
                  <a:solidFill>
                    <a:srgbClr val="ffffff"/>
                  </a:solidFill>
                </a:uFill>
                <a:latin typeface="Calibri"/>
                <a:ea typeface="DejaVu Sans"/>
              </a:rPr>
              <a:t>Jastrzębie-Zdrój</a:t>
            </a:r>
            <a:endParaRPr b="0" lang="pl-PL" sz="1200" spc="-1" strike="noStrike">
              <a:solidFill>
                <a:srgbClr val="000000"/>
              </a:solidFill>
              <a:uFill>
                <a:solidFill>
                  <a:srgbClr val="ffffff"/>
                </a:solidFill>
              </a:uFill>
              <a:latin typeface="Arial"/>
            </a:endParaRPr>
          </a:p>
        </p:txBody>
      </p:sp>
      <p:sp>
        <p:nvSpPr>
          <p:cNvPr id="103" name="CustomShape 7"/>
          <p:cNvSpPr/>
          <p:nvPr/>
        </p:nvSpPr>
        <p:spPr>
          <a:xfrm rot="5400000">
            <a:off x="4820760" y="5883120"/>
            <a:ext cx="141120" cy="116280"/>
          </a:xfrm>
          <a:custGeom>
            <a:avLst/>
            <a:gdLst/>
            <a:ahLst/>
            <a:rect l="l" t="t" r="r" b="b"/>
            <a:pathLst>
              <a:path w="329" h="398">
                <a:moveTo>
                  <a:pt x="328" y="198"/>
                </a:moveTo>
                <a:lnTo>
                  <a:pt x="0" y="397"/>
                </a:lnTo>
                <a:lnTo>
                  <a:pt x="0" y="0"/>
                </a:lnTo>
                <a:lnTo>
                  <a:pt x="328" y="198"/>
                </a:lnTo>
              </a:path>
            </a:pathLst>
          </a:custGeom>
          <a:solidFill>
            <a:srgbClr val="f2dcdb"/>
          </a:solidFill>
          <a:ln>
            <a:noFill/>
          </a:ln>
        </p:spPr>
        <p:style>
          <a:lnRef idx="0"/>
          <a:fillRef idx="0"/>
          <a:effectRef idx="0"/>
          <a:fontRef idx="minor"/>
        </p:style>
      </p:sp>
      <p:sp>
        <p:nvSpPr>
          <p:cNvPr id="104" name="CustomShape 8"/>
          <p:cNvSpPr/>
          <p:nvPr/>
        </p:nvSpPr>
        <p:spPr>
          <a:xfrm rot="5400000">
            <a:off x="4644000" y="5556600"/>
            <a:ext cx="142920" cy="115920"/>
          </a:xfrm>
          <a:custGeom>
            <a:avLst/>
            <a:gdLst/>
            <a:ahLst/>
            <a:rect l="l" t="t" r="r" b="b"/>
            <a:pathLst>
              <a:path w="328" h="402">
                <a:moveTo>
                  <a:pt x="327" y="200"/>
                </a:moveTo>
                <a:lnTo>
                  <a:pt x="0" y="401"/>
                </a:lnTo>
                <a:lnTo>
                  <a:pt x="0" y="0"/>
                </a:lnTo>
                <a:lnTo>
                  <a:pt x="327" y="200"/>
                </a:lnTo>
              </a:path>
            </a:pathLst>
          </a:custGeom>
          <a:solidFill>
            <a:srgbClr val="f2dcdb"/>
          </a:solidFill>
          <a:ln>
            <a:noFill/>
          </a:ln>
        </p:spPr>
        <p:style>
          <a:lnRef idx="0"/>
          <a:fillRef idx="0"/>
          <a:effectRef idx="0"/>
          <a:fontRef idx="minor"/>
        </p:style>
      </p:sp>
      <p:sp>
        <p:nvSpPr>
          <p:cNvPr id="105" name="CustomShape 9"/>
          <p:cNvSpPr/>
          <p:nvPr/>
        </p:nvSpPr>
        <p:spPr>
          <a:xfrm>
            <a:off x="5688000" y="5596920"/>
            <a:ext cx="214560" cy="213840"/>
          </a:xfrm>
          <a:prstGeom prst="ellipse">
            <a:avLst/>
          </a:prstGeom>
          <a:solidFill>
            <a:srgbClr val="953735"/>
          </a:solidFill>
          <a:ln w="25560">
            <a:solidFill>
              <a:srgbClr val="953735"/>
            </a:solidFill>
            <a:miter/>
          </a:ln>
        </p:spPr>
        <p:style>
          <a:lnRef idx="0"/>
          <a:fillRef idx="0"/>
          <a:effectRef idx="0"/>
          <a:fontRef idx="minor"/>
        </p:style>
      </p:sp>
      <p:sp>
        <p:nvSpPr>
          <p:cNvPr id="106" name="CustomShape 10"/>
          <p:cNvSpPr/>
          <p:nvPr/>
        </p:nvSpPr>
        <p:spPr>
          <a:xfrm>
            <a:off x="4205160" y="4992480"/>
            <a:ext cx="941760" cy="457560"/>
          </a:xfrm>
          <a:prstGeom prst="rect">
            <a:avLst/>
          </a:prstGeom>
          <a:solidFill>
            <a:srgbClr val="f2dcdb"/>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953735"/>
                </a:solidFill>
                <a:uFill>
                  <a:solidFill>
                    <a:srgbClr val="ffffff"/>
                  </a:solidFill>
                </a:uFill>
                <a:latin typeface="Calibri"/>
                <a:ea typeface="DejaVu Sans"/>
              </a:rPr>
              <a:t>Czechowice-Dziedzice</a:t>
            </a:r>
            <a:endParaRPr b="0" lang="pl-PL" sz="1200" spc="-1" strike="noStrike">
              <a:solidFill>
                <a:srgbClr val="000000"/>
              </a:solidFill>
              <a:uFill>
                <a:solidFill>
                  <a:srgbClr val="ffffff"/>
                </a:solidFill>
              </a:uFill>
              <a:latin typeface="Arial"/>
            </a:endParaRPr>
          </a:p>
        </p:txBody>
      </p:sp>
      <p:sp>
        <p:nvSpPr>
          <p:cNvPr id="107" name="CustomShape 11"/>
          <p:cNvSpPr/>
          <p:nvPr/>
        </p:nvSpPr>
        <p:spPr>
          <a:xfrm>
            <a:off x="5508720" y="5301360"/>
            <a:ext cx="743040" cy="275040"/>
          </a:xfrm>
          <a:prstGeom prst="rect">
            <a:avLst/>
          </a:prstGeom>
          <a:solidFill>
            <a:srgbClr val="f2dcdb"/>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953735"/>
                </a:solidFill>
                <a:uFill>
                  <a:solidFill>
                    <a:srgbClr val="ffffff"/>
                  </a:solidFill>
                </a:uFill>
                <a:latin typeface="Calibri"/>
                <a:ea typeface="DejaVu Sans"/>
              </a:rPr>
              <a:t>Skawina</a:t>
            </a:r>
            <a:endParaRPr b="0" lang="pl-PL" sz="1200" spc="-1" strike="noStrike">
              <a:solidFill>
                <a:srgbClr val="000000"/>
              </a:solidFill>
              <a:uFill>
                <a:solidFill>
                  <a:srgbClr val="ffffff"/>
                </a:solidFill>
              </a:uFill>
              <a:latin typeface="Arial"/>
            </a:endParaRPr>
          </a:p>
        </p:txBody>
      </p:sp>
      <p:sp>
        <p:nvSpPr>
          <p:cNvPr id="108" name="CustomShape 12"/>
          <p:cNvSpPr/>
          <p:nvPr/>
        </p:nvSpPr>
        <p:spPr>
          <a:xfrm rot="10800000">
            <a:off x="6436440" y="6158160"/>
            <a:ext cx="141480" cy="115560"/>
          </a:xfrm>
          <a:custGeom>
            <a:avLst/>
            <a:gdLst/>
            <a:ahLst/>
            <a:rect l="l" t="t" r="r" b="b"/>
            <a:pathLst>
              <a:path w="399" h="327">
                <a:moveTo>
                  <a:pt x="199" y="326"/>
                </a:moveTo>
                <a:lnTo>
                  <a:pt x="0" y="0"/>
                </a:lnTo>
                <a:lnTo>
                  <a:pt x="398" y="0"/>
                </a:lnTo>
                <a:lnTo>
                  <a:pt x="199" y="326"/>
                </a:lnTo>
              </a:path>
            </a:pathLst>
          </a:custGeom>
          <a:solidFill>
            <a:srgbClr val="f2dcdb"/>
          </a:solidFill>
          <a:ln>
            <a:noFill/>
          </a:ln>
        </p:spPr>
        <p:style>
          <a:lnRef idx="0"/>
          <a:fillRef idx="0"/>
          <a:effectRef idx="0"/>
          <a:fontRef idx="minor"/>
        </p:style>
      </p:sp>
      <p:sp>
        <p:nvSpPr>
          <p:cNvPr id="109" name="CustomShape 13"/>
          <p:cNvSpPr/>
          <p:nvPr/>
        </p:nvSpPr>
        <p:spPr>
          <a:xfrm>
            <a:off x="7164360" y="4928760"/>
            <a:ext cx="214560" cy="213840"/>
          </a:xfrm>
          <a:prstGeom prst="ellipse">
            <a:avLst/>
          </a:prstGeom>
          <a:solidFill>
            <a:srgbClr val="953735"/>
          </a:solidFill>
          <a:ln w="25560">
            <a:solidFill>
              <a:srgbClr val="953735"/>
            </a:solidFill>
            <a:miter/>
          </a:ln>
        </p:spPr>
        <p:style>
          <a:lnRef idx="0"/>
          <a:fillRef idx="0"/>
          <a:effectRef idx="0"/>
          <a:fontRef idx="minor"/>
        </p:style>
      </p:sp>
      <p:sp>
        <p:nvSpPr>
          <p:cNvPr id="110" name="CustomShape 14"/>
          <p:cNvSpPr/>
          <p:nvPr/>
        </p:nvSpPr>
        <p:spPr>
          <a:xfrm>
            <a:off x="6804000" y="5175720"/>
            <a:ext cx="887760" cy="275040"/>
          </a:xfrm>
          <a:prstGeom prst="rect">
            <a:avLst/>
          </a:prstGeom>
          <a:solidFill>
            <a:srgbClr val="f2dcdb"/>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953735"/>
                </a:solidFill>
                <a:uFill>
                  <a:solidFill>
                    <a:srgbClr val="ffffff"/>
                  </a:solidFill>
                </a:uFill>
                <a:latin typeface="Calibri"/>
                <a:ea typeface="DejaVu Sans"/>
              </a:rPr>
              <a:t>Tarnobrzeg</a:t>
            </a:r>
            <a:endParaRPr b="0" lang="pl-PL" sz="1200" spc="-1" strike="noStrike">
              <a:solidFill>
                <a:srgbClr val="000000"/>
              </a:solidFill>
              <a:uFill>
                <a:solidFill>
                  <a:srgbClr val="ffffff"/>
                </a:solidFill>
              </a:uFill>
              <a:latin typeface="Arial"/>
            </a:endParaRPr>
          </a:p>
        </p:txBody>
      </p:sp>
      <p:sp>
        <p:nvSpPr>
          <p:cNvPr id="111" name="CustomShape 15"/>
          <p:cNvSpPr/>
          <p:nvPr/>
        </p:nvSpPr>
        <p:spPr>
          <a:xfrm>
            <a:off x="7201080" y="5058720"/>
            <a:ext cx="141120" cy="115560"/>
          </a:xfrm>
          <a:custGeom>
            <a:avLst/>
            <a:gdLst/>
            <a:ahLst/>
            <a:rect l="l" t="t" r="r" b="b"/>
            <a:pathLst>
              <a:path w="398" h="327">
                <a:moveTo>
                  <a:pt x="198" y="0"/>
                </a:moveTo>
                <a:lnTo>
                  <a:pt x="397" y="326"/>
                </a:lnTo>
                <a:lnTo>
                  <a:pt x="0" y="326"/>
                </a:lnTo>
                <a:lnTo>
                  <a:pt x="198" y="0"/>
                </a:lnTo>
              </a:path>
            </a:pathLst>
          </a:custGeom>
          <a:solidFill>
            <a:srgbClr val="f2dcdb"/>
          </a:solidFill>
          <a:ln>
            <a:noFill/>
          </a:ln>
        </p:spPr>
        <p:style>
          <a:lnRef idx="0"/>
          <a:fillRef idx="0"/>
          <a:effectRef idx="0"/>
          <a:fontRef idx="minor"/>
        </p:style>
      </p:sp>
      <p:sp>
        <p:nvSpPr>
          <p:cNvPr id="112" name="CustomShape 16"/>
          <p:cNvSpPr/>
          <p:nvPr/>
        </p:nvSpPr>
        <p:spPr>
          <a:xfrm rot="10800000">
            <a:off x="5725080" y="6034320"/>
            <a:ext cx="143280" cy="115560"/>
          </a:xfrm>
          <a:custGeom>
            <a:avLst/>
            <a:gdLst/>
            <a:ahLst/>
            <a:rect l="l" t="t" r="r" b="b"/>
            <a:pathLst>
              <a:path w="404" h="327">
                <a:moveTo>
                  <a:pt x="202" y="326"/>
                </a:moveTo>
                <a:lnTo>
                  <a:pt x="0" y="0"/>
                </a:lnTo>
                <a:lnTo>
                  <a:pt x="403" y="0"/>
                </a:lnTo>
                <a:lnTo>
                  <a:pt x="202" y="326"/>
                </a:lnTo>
              </a:path>
            </a:pathLst>
          </a:custGeom>
          <a:solidFill>
            <a:srgbClr val="f2dcdb"/>
          </a:solidFill>
          <a:ln>
            <a:noFill/>
          </a:ln>
        </p:spPr>
        <p:style>
          <a:lnRef idx="0"/>
          <a:fillRef idx="0"/>
          <a:effectRef idx="0"/>
          <a:fontRef idx="minor"/>
        </p:style>
      </p:sp>
      <p:sp>
        <p:nvSpPr>
          <p:cNvPr id="113" name="CustomShape 17"/>
          <p:cNvSpPr/>
          <p:nvPr/>
        </p:nvSpPr>
        <p:spPr>
          <a:xfrm>
            <a:off x="5580000" y="5820480"/>
            <a:ext cx="214560" cy="213840"/>
          </a:xfrm>
          <a:prstGeom prst="ellipse">
            <a:avLst/>
          </a:prstGeom>
          <a:solidFill>
            <a:srgbClr val="953735"/>
          </a:solidFill>
          <a:ln w="25560">
            <a:solidFill>
              <a:srgbClr val="953735"/>
            </a:solidFill>
            <a:miter/>
          </a:ln>
        </p:spPr>
        <p:style>
          <a:lnRef idx="0"/>
          <a:fillRef idx="0"/>
          <a:effectRef idx="0"/>
          <a:fontRef idx="minor"/>
        </p:style>
      </p:sp>
      <p:sp>
        <p:nvSpPr>
          <p:cNvPr id="114" name="CustomShape 18"/>
          <p:cNvSpPr/>
          <p:nvPr/>
        </p:nvSpPr>
        <p:spPr>
          <a:xfrm>
            <a:off x="5832360" y="5804640"/>
            <a:ext cx="838440" cy="275040"/>
          </a:xfrm>
          <a:prstGeom prst="rect">
            <a:avLst/>
          </a:prstGeom>
          <a:solidFill>
            <a:srgbClr val="f2dcdb"/>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953735"/>
                </a:solidFill>
                <a:uFill>
                  <a:solidFill>
                    <a:srgbClr val="ffffff"/>
                  </a:solidFill>
                </a:uFill>
                <a:latin typeface="Calibri"/>
                <a:ea typeface="DejaVu Sans"/>
              </a:rPr>
              <a:t>Wadowice</a:t>
            </a:r>
            <a:endParaRPr b="0" lang="pl-PL" sz="1200" spc="-1" strike="noStrike">
              <a:solidFill>
                <a:srgbClr val="000000"/>
              </a:solidFill>
              <a:uFill>
                <a:solidFill>
                  <a:srgbClr val="ffffff"/>
                </a:solidFill>
              </a:uFill>
              <a:latin typeface="Arial"/>
            </a:endParaRPr>
          </a:p>
        </p:txBody>
      </p:sp>
      <p:sp>
        <p:nvSpPr>
          <p:cNvPr id="115" name="CustomShape 19"/>
          <p:cNvSpPr/>
          <p:nvPr/>
        </p:nvSpPr>
        <p:spPr>
          <a:xfrm>
            <a:off x="2987640" y="4569480"/>
            <a:ext cx="214560" cy="213840"/>
          </a:xfrm>
          <a:prstGeom prst="ellipse">
            <a:avLst/>
          </a:prstGeom>
          <a:solidFill>
            <a:srgbClr val="953735"/>
          </a:solidFill>
          <a:ln w="25560">
            <a:solidFill>
              <a:srgbClr val="953735"/>
            </a:solidFill>
            <a:miter/>
          </a:ln>
        </p:spPr>
        <p:style>
          <a:lnRef idx="0"/>
          <a:fillRef idx="0"/>
          <a:effectRef idx="0"/>
          <a:fontRef idx="minor"/>
        </p:style>
      </p:sp>
      <p:sp>
        <p:nvSpPr>
          <p:cNvPr id="116" name="CustomShape 20"/>
          <p:cNvSpPr/>
          <p:nvPr/>
        </p:nvSpPr>
        <p:spPr>
          <a:xfrm>
            <a:off x="3071880" y="4221000"/>
            <a:ext cx="862200" cy="275040"/>
          </a:xfrm>
          <a:prstGeom prst="rect">
            <a:avLst/>
          </a:prstGeom>
          <a:solidFill>
            <a:srgbClr val="f2dcdb"/>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953735"/>
                </a:solidFill>
                <a:uFill>
                  <a:solidFill>
                    <a:srgbClr val="ffffff"/>
                  </a:solidFill>
                </a:uFill>
                <a:latin typeface="Calibri"/>
                <a:ea typeface="DejaVu Sans"/>
              </a:rPr>
              <a:t>Wałbrzych</a:t>
            </a:r>
            <a:endParaRPr b="0" lang="pl-PL" sz="1200" spc="-1" strike="noStrike">
              <a:solidFill>
                <a:srgbClr val="000000"/>
              </a:solidFill>
              <a:uFill>
                <a:solidFill>
                  <a:srgbClr val="ffffff"/>
                </a:solidFill>
              </a:uFill>
              <a:latin typeface="Arial"/>
            </a:endParaRPr>
          </a:p>
        </p:txBody>
      </p:sp>
      <p:sp>
        <p:nvSpPr>
          <p:cNvPr id="117" name="CustomShape 21"/>
          <p:cNvSpPr/>
          <p:nvPr/>
        </p:nvSpPr>
        <p:spPr>
          <a:xfrm rot="10800000">
            <a:off x="3791160" y="5076000"/>
            <a:ext cx="142920" cy="115920"/>
          </a:xfrm>
          <a:custGeom>
            <a:avLst/>
            <a:gdLst/>
            <a:ahLst/>
            <a:rect l="l" t="t" r="r" b="b"/>
            <a:pathLst>
              <a:path w="402" h="328">
                <a:moveTo>
                  <a:pt x="201" y="327"/>
                </a:moveTo>
                <a:lnTo>
                  <a:pt x="0" y="0"/>
                </a:lnTo>
                <a:lnTo>
                  <a:pt x="401" y="0"/>
                </a:lnTo>
                <a:lnTo>
                  <a:pt x="201" y="327"/>
                </a:lnTo>
              </a:path>
            </a:pathLst>
          </a:custGeom>
          <a:solidFill>
            <a:srgbClr val="f2dcdb"/>
          </a:solidFill>
          <a:ln>
            <a:noFill/>
          </a:ln>
        </p:spPr>
        <p:style>
          <a:lnRef idx="0"/>
          <a:fillRef idx="0"/>
          <a:effectRef idx="0"/>
          <a:fontRef idx="minor"/>
        </p:style>
      </p:sp>
      <p:sp>
        <p:nvSpPr>
          <p:cNvPr id="118" name="CustomShape 22"/>
          <p:cNvSpPr/>
          <p:nvPr/>
        </p:nvSpPr>
        <p:spPr>
          <a:xfrm>
            <a:off x="2978280" y="3923280"/>
            <a:ext cx="214200" cy="213840"/>
          </a:xfrm>
          <a:prstGeom prst="ellipse">
            <a:avLst/>
          </a:prstGeom>
          <a:solidFill>
            <a:srgbClr val="953735"/>
          </a:solidFill>
          <a:ln w="25560">
            <a:solidFill>
              <a:srgbClr val="953735"/>
            </a:solidFill>
            <a:miter/>
          </a:ln>
        </p:spPr>
        <p:style>
          <a:lnRef idx="0"/>
          <a:fillRef idx="0"/>
          <a:effectRef idx="0"/>
          <a:fontRef idx="minor"/>
        </p:style>
      </p:sp>
      <p:sp>
        <p:nvSpPr>
          <p:cNvPr id="119" name="CustomShape 23"/>
          <p:cNvSpPr/>
          <p:nvPr/>
        </p:nvSpPr>
        <p:spPr>
          <a:xfrm>
            <a:off x="2268360" y="3891960"/>
            <a:ext cx="646560" cy="275040"/>
          </a:xfrm>
          <a:prstGeom prst="rect">
            <a:avLst/>
          </a:prstGeom>
          <a:solidFill>
            <a:srgbClr val="f2dcdb"/>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953735"/>
                </a:solidFill>
                <a:uFill>
                  <a:solidFill>
                    <a:srgbClr val="ffffff"/>
                  </a:solidFill>
                </a:uFill>
                <a:latin typeface="Calibri"/>
                <a:ea typeface="DejaVu Sans"/>
              </a:rPr>
              <a:t>Legnica</a:t>
            </a:r>
            <a:endParaRPr b="0" lang="pl-PL" sz="1200" spc="-1" strike="noStrike">
              <a:solidFill>
                <a:srgbClr val="000000"/>
              </a:solidFill>
              <a:uFill>
                <a:solidFill>
                  <a:srgbClr val="ffffff"/>
                </a:solidFill>
              </a:uFill>
              <a:latin typeface="Arial"/>
            </a:endParaRPr>
          </a:p>
        </p:txBody>
      </p:sp>
      <p:sp>
        <p:nvSpPr>
          <p:cNvPr id="120" name="CustomShape 24"/>
          <p:cNvSpPr/>
          <p:nvPr/>
        </p:nvSpPr>
        <p:spPr>
          <a:xfrm rot="5400000">
            <a:off x="2896200" y="3971520"/>
            <a:ext cx="142920" cy="115920"/>
          </a:xfrm>
          <a:custGeom>
            <a:avLst/>
            <a:gdLst/>
            <a:ahLst/>
            <a:rect l="l" t="t" r="r" b="b"/>
            <a:pathLst>
              <a:path w="328" h="402">
                <a:moveTo>
                  <a:pt x="327" y="200"/>
                </a:moveTo>
                <a:lnTo>
                  <a:pt x="0" y="401"/>
                </a:lnTo>
                <a:lnTo>
                  <a:pt x="0" y="0"/>
                </a:lnTo>
                <a:lnTo>
                  <a:pt x="327" y="200"/>
                </a:lnTo>
              </a:path>
            </a:pathLst>
          </a:custGeom>
          <a:solidFill>
            <a:srgbClr val="f2dcdb"/>
          </a:solidFill>
          <a:ln>
            <a:noFill/>
          </a:ln>
        </p:spPr>
        <p:style>
          <a:lnRef idx="0"/>
          <a:fillRef idx="0"/>
          <a:effectRef idx="0"/>
          <a:fontRef idx="minor"/>
        </p:style>
      </p:sp>
      <p:sp>
        <p:nvSpPr>
          <p:cNvPr id="121" name="CustomShape 25"/>
          <p:cNvSpPr/>
          <p:nvPr/>
        </p:nvSpPr>
        <p:spPr>
          <a:xfrm>
            <a:off x="2700360" y="3312360"/>
            <a:ext cx="214560" cy="213840"/>
          </a:xfrm>
          <a:prstGeom prst="ellipse">
            <a:avLst/>
          </a:prstGeom>
          <a:solidFill>
            <a:srgbClr val="953735"/>
          </a:solidFill>
          <a:ln w="25560">
            <a:solidFill>
              <a:srgbClr val="953735"/>
            </a:solidFill>
            <a:miter/>
          </a:ln>
        </p:spPr>
        <p:style>
          <a:lnRef idx="0"/>
          <a:fillRef idx="0"/>
          <a:effectRef idx="0"/>
          <a:fontRef idx="minor"/>
        </p:style>
      </p:sp>
      <p:sp>
        <p:nvSpPr>
          <p:cNvPr id="122" name="CustomShape 26"/>
          <p:cNvSpPr/>
          <p:nvPr/>
        </p:nvSpPr>
        <p:spPr>
          <a:xfrm>
            <a:off x="2195640" y="3584880"/>
            <a:ext cx="790560" cy="275040"/>
          </a:xfrm>
          <a:prstGeom prst="rect">
            <a:avLst/>
          </a:prstGeom>
          <a:solidFill>
            <a:srgbClr val="f2dcdb"/>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953735"/>
                </a:solidFill>
                <a:uFill>
                  <a:solidFill>
                    <a:srgbClr val="ffffff"/>
                  </a:solidFill>
                </a:uFill>
                <a:latin typeface="Calibri"/>
                <a:ea typeface="DejaVu Sans"/>
              </a:rPr>
              <a:t>Nowa Sól</a:t>
            </a:r>
            <a:endParaRPr b="0" lang="pl-PL" sz="1200" spc="-1" strike="noStrike">
              <a:solidFill>
                <a:srgbClr val="000000"/>
              </a:solidFill>
              <a:uFill>
                <a:solidFill>
                  <a:srgbClr val="ffffff"/>
                </a:solidFill>
              </a:uFill>
              <a:latin typeface="Arial"/>
            </a:endParaRPr>
          </a:p>
        </p:txBody>
      </p:sp>
      <p:sp>
        <p:nvSpPr>
          <p:cNvPr id="123" name="CustomShape 27"/>
          <p:cNvSpPr/>
          <p:nvPr/>
        </p:nvSpPr>
        <p:spPr>
          <a:xfrm rot="16200000">
            <a:off x="5703120" y="5853600"/>
            <a:ext cx="142560" cy="116280"/>
          </a:xfrm>
          <a:custGeom>
            <a:avLst/>
            <a:gdLst/>
            <a:ahLst/>
            <a:rect l="l" t="t" r="r" b="b"/>
            <a:pathLst>
              <a:path w="329" h="402">
                <a:moveTo>
                  <a:pt x="0" y="201"/>
                </a:moveTo>
                <a:lnTo>
                  <a:pt x="328" y="0"/>
                </a:lnTo>
                <a:lnTo>
                  <a:pt x="328" y="401"/>
                </a:lnTo>
                <a:lnTo>
                  <a:pt x="0" y="201"/>
                </a:lnTo>
              </a:path>
            </a:pathLst>
          </a:custGeom>
          <a:solidFill>
            <a:srgbClr val="f2dcdb"/>
          </a:solidFill>
          <a:ln>
            <a:noFill/>
          </a:ln>
        </p:spPr>
        <p:style>
          <a:lnRef idx="0"/>
          <a:fillRef idx="0"/>
          <a:effectRef idx="0"/>
          <a:fontRef idx="minor"/>
        </p:style>
      </p:sp>
      <p:sp>
        <p:nvSpPr>
          <p:cNvPr id="124" name="CustomShape 28"/>
          <p:cNvSpPr/>
          <p:nvPr/>
        </p:nvSpPr>
        <p:spPr>
          <a:xfrm>
            <a:off x="2736720" y="3469320"/>
            <a:ext cx="141480" cy="115560"/>
          </a:xfrm>
          <a:custGeom>
            <a:avLst/>
            <a:gdLst/>
            <a:ahLst/>
            <a:rect l="l" t="t" r="r" b="b"/>
            <a:pathLst>
              <a:path w="399" h="327">
                <a:moveTo>
                  <a:pt x="199" y="0"/>
                </a:moveTo>
                <a:lnTo>
                  <a:pt x="398" y="326"/>
                </a:lnTo>
                <a:lnTo>
                  <a:pt x="0" y="326"/>
                </a:lnTo>
                <a:lnTo>
                  <a:pt x="199" y="0"/>
                </a:lnTo>
              </a:path>
            </a:pathLst>
          </a:custGeom>
          <a:solidFill>
            <a:srgbClr val="f2dcdb"/>
          </a:solidFill>
          <a:ln>
            <a:noFill/>
          </a:ln>
        </p:spPr>
        <p:style>
          <a:lnRef idx="0"/>
          <a:fillRef idx="0"/>
          <a:effectRef idx="0"/>
          <a:fontRef idx="minor"/>
        </p:style>
      </p:sp>
      <p:sp>
        <p:nvSpPr>
          <p:cNvPr id="125" name="CustomShape 29"/>
          <p:cNvSpPr/>
          <p:nvPr/>
        </p:nvSpPr>
        <p:spPr>
          <a:xfrm>
            <a:off x="5668920" y="824760"/>
            <a:ext cx="790920" cy="275040"/>
          </a:xfrm>
          <a:prstGeom prst="rect">
            <a:avLst/>
          </a:prstGeom>
          <a:solidFill>
            <a:srgbClr val="f2dcdb"/>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953735"/>
                </a:solidFill>
                <a:uFill>
                  <a:solidFill>
                    <a:srgbClr val="ffffff"/>
                  </a:solidFill>
                </a:uFill>
                <a:latin typeface="Calibri"/>
                <a:ea typeface="DejaVu Sans"/>
              </a:rPr>
              <a:t>Olsztyn</a:t>
            </a:r>
            <a:endParaRPr b="0" lang="pl-PL" sz="1200" spc="-1" strike="noStrike">
              <a:solidFill>
                <a:srgbClr val="000000"/>
              </a:solidFill>
              <a:uFill>
                <a:solidFill>
                  <a:srgbClr val="ffffff"/>
                </a:solidFill>
              </a:uFill>
              <a:latin typeface="Arial"/>
            </a:endParaRPr>
          </a:p>
        </p:txBody>
      </p:sp>
      <p:sp>
        <p:nvSpPr>
          <p:cNvPr id="126" name="CustomShape 30"/>
          <p:cNvSpPr/>
          <p:nvPr/>
        </p:nvSpPr>
        <p:spPr>
          <a:xfrm>
            <a:off x="6012000" y="1141200"/>
            <a:ext cx="287280" cy="285480"/>
          </a:xfrm>
          <a:prstGeom prst="ellipse">
            <a:avLst/>
          </a:prstGeom>
          <a:solidFill>
            <a:srgbClr val="953735"/>
          </a:solidFill>
          <a:ln w="25560">
            <a:solidFill>
              <a:srgbClr val="953735"/>
            </a:solidFill>
            <a:miter/>
          </a:ln>
        </p:spPr>
        <p:style>
          <a:lnRef idx="0"/>
          <a:fillRef idx="0"/>
          <a:effectRef idx="0"/>
          <a:fontRef idx="minor"/>
        </p:style>
      </p:sp>
      <p:sp>
        <p:nvSpPr>
          <p:cNvPr id="127" name="CustomShape 31"/>
          <p:cNvSpPr/>
          <p:nvPr/>
        </p:nvSpPr>
        <p:spPr>
          <a:xfrm rot="10800000">
            <a:off x="6796800" y="1690560"/>
            <a:ext cx="141480" cy="117000"/>
          </a:xfrm>
          <a:custGeom>
            <a:avLst/>
            <a:gdLst/>
            <a:ahLst/>
            <a:rect l="l" t="t" r="r" b="b"/>
            <a:pathLst>
              <a:path w="399" h="331">
                <a:moveTo>
                  <a:pt x="199" y="330"/>
                </a:moveTo>
                <a:lnTo>
                  <a:pt x="0" y="0"/>
                </a:lnTo>
                <a:lnTo>
                  <a:pt x="398" y="0"/>
                </a:lnTo>
                <a:lnTo>
                  <a:pt x="199" y="330"/>
                </a:lnTo>
              </a:path>
            </a:pathLst>
          </a:custGeom>
          <a:solidFill>
            <a:srgbClr val="f2dcdb"/>
          </a:solidFill>
          <a:ln>
            <a:noFill/>
          </a:ln>
        </p:spPr>
        <p:style>
          <a:lnRef idx="0"/>
          <a:fillRef idx="0"/>
          <a:effectRef idx="0"/>
          <a:fontRef idx="minor"/>
        </p:style>
      </p:sp>
      <p:sp>
        <p:nvSpPr>
          <p:cNvPr id="128" name="CustomShape 32"/>
          <p:cNvSpPr/>
          <p:nvPr/>
        </p:nvSpPr>
        <p:spPr>
          <a:xfrm>
            <a:off x="3276720" y="4884840"/>
            <a:ext cx="214200" cy="213840"/>
          </a:xfrm>
          <a:prstGeom prst="ellipse">
            <a:avLst/>
          </a:prstGeom>
          <a:solidFill>
            <a:srgbClr val="77933c"/>
          </a:solidFill>
          <a:ln w="25560">
            <a:solidFill>
              <a:srgbClr val="77933c"/>
            </a:solidFill>
            <a:miter/>
          </a:ln>
        </p:spPr>
        <p:style>
          <a:lnRef idx="0"/>
          <a:fillRef idx="0"/>
          <a:effectRef idx="0"/>
          <a:fontRef idx="minor"/>
        </p:style>
      </p:sp>
      <p:sp>
        <p:nvSpPr>
          <p:cNvPr id="129" name="CustomShape 33"/>
          <p:cNvSpPr/>
          <p:nvPr/>
        </p:nvSpPr>
        <p:spPr>
          <a:xfrm>
            <a:off x="3224160" y="4574520"/>
            <a:ext cx="908280" cy="275040"/>
          </a:xfrm>
          <a:prstGeom prst="rect">
            <a:avLst/>
          </a:prstGeom>
          <a:solidFill>
            <a:srgbClr val="ebf1de"/>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77933c"/>
                </a:solidFill>
                <a:uFill>
                  <a:solidFill>
                    <a:srgbClr val="ffffff"/>
                  </a:solidFill>
                </a:uFill>
                <a:latin typeface="Calibri"/>
                <a:ea typeface="DejaVu Sans"/>
              </a:rPr>
              <a:t>Nowa Ruda</a:t>
            </a:r>
            <a:endParaRPr b="0" lang="pl-PL" sz="1200" spc="-1" strike="noStrike">
              <a:solidFill>
                <a:srgbClr val="000000"/>
              </a:solidFill>
              <a:uFill>
                <a:solidFill>
                  <a:srgbClr val="ffffff"/>
                </a:solidFill>
              </a:uFill>
              <a:latin typeface="Arial"/>
            </a:endParaRPr>
          </a:p>
        </p:txBody>
      </p:sp>
      <p:sp>
        <p:nvSpPr>
          <p:cNvPr id="130" name="CustomShape 34"/>
          <p:cNvSpPr/>
          <p:nvPr/>
        </p:nvSpPr>
        <p:spPr>
          <a:xfrm rot="10800000">
            <a:off x="4030920" y="5432760"/>
            <a:ext cx="142920" cy="115560"/>
          </a:xfrm>
          <a:custGeom>
            <a:avLst/>
            <a:gdLst/>
            <a:ahLst/>
            <a:rect l="l" t="t" r="r" b="b"/>
            <a:pathLst>
              <a:path w="402" h="327">
                <a:moveTo>
                  <a:pt x="201" y="326"/>
                </a:moveTo>
                <a:lnTo>
                  <a:pt x="0" y="0"/>
                </a:lnTo>
                <a:lnTo>
                  <a:pt x="401" y="0"/>
                </a:lnTo>
                <a:lnTo>
                  <a:pt x="201" y="326"/>
                </a:lnTo>
              </a:path>
            </a:pathLst>
          </a:custGeom>
          <a:solidFill>
            <a:srgbClr val="ebf1de"/>
          </a:solidFill>
          <a:ln>
            <a:noFill/>
          </a:ln>
        </p:spPr>
        <p:style>
          <a:lnRef idx="0"/>
          <a:fillRef idx="0"/>
          <a:effectRef idx="0"/>
          <a:fontRef idx="minor"/>
        </p:style>
      </p:sp>
      <p:sp>
        <p:nvSpPr>
          <p:cNvPr id="131" name="CustomShape 35"/>
          <p:cNvSpPr/>
          <p:nvPr/>
        </p:nvSpPr>
        <p:spPr>
          <a:xfrm>
            <a:off x="3678120" y="6288840"/>
            <a:ext cx="1829160" cy="457560"/>
          </a:xfrm>
          <a:prstGeom prst="rect">
            <a:avLst/>
          </a:prstGeom>
          <a:solidFill>
            <a:srgbClr val="ebf1de"/>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77933c"/>
                </a:solidFill>
                <a:uFill>
                  <a:solidFill>
                    <a:srgbClr val="ffffff"/>
                  </a:solidFill>
                </a:uFill>
                <a:latin typeface="Calibri"/>
                <a:ea typeface="DejaVu Sans"/>
              </a:rPr>
              <a:t>Związek Międzygminny ds. Ekologii w Żywcu</a:t>
            </a:r>
            <a:endParaRPr b="0" lang="pl-PL" sz="1200" spc="-1" strike="noStrike">
              <a:solidFill>
                <a:srgbClr val="000000"/>
              </a:solidFill>
              <a:uFill>
                <a:solidFill>
                  <a:srgbClr val="ffffff"/>
                </a:solidFill>
              </a:uFill>
              <a:latin typeface="Arial"/>
            </a:endParaRPr>
          </a:p>
        </p:txBody>
      </p:sp>
      <p:sp>
        <p:nvSpPr>
          <p:cNvPr id="132" name="CustomShape 36"/>
          <p:cNvSpPr/>
          <p:nvPr/>
        </p:nvSpPr>
        <p:spPr>
          <a:xfrm>
            <a:off x="6659640" y="894240"/>
            <a:ext cx="1582920" cy="822600"/>
          </a:xfrm>
          <a:prstGeom prst="rect">
            <a:avLst/>
          </a:prstGeom>
          <a:solidFill>
            <a:srgbClr val="ebf1de"/>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77933c"/>
                </a:solidFill>
                <a:uFill>
                  <a:solidFill>
                    <a:srgbClr val="ffffff"/>
                  </a:solidFill>
                </a:uFill>
                <a:latin typeface="Calibri"/>
                <a:ea typeface="DejaVu Sans"/>
              </a:rPr>
              <a:t>Stowarzyszenie Białostockiego Obszaru Funkcjonalnego</a:t>
            </a:r>
            <a:endParaRPr b="0" lang="pl-PL" sz="1200" spc="-1" strike="noStrike">
              <a:solidFill>
                <a:srgbClr val="000000"/>
              </a:solidFill>
              <a:uFill>
                <a:solidFill>
                  <a:srgbClr val="ffffff"/>
                </a:solidFill>
              </a:uFill>
              <a:latin typeface="Arial"/>
            </a:endParaRPr>
          </a:p>
        </p:txBody>
      </p:sp>
      <p:sp>
        <p:nvSpPr>
          <p:cNvPr id="133" name="CustomShape 37"/>
          <p:cNvSpPr/>
          <p:nvPr/>
        </p:nvSpPr>
        <p:spPr>
          <a:xfrm>
            <a:off x="3546360" y="3525840"/>
            <a:ext cx="98640" cy="96840"/>
          </a:xfrm>
          <a:prstGeom prst="ellipse">
            <a:avLst/>
          </a:prstGeom>
          <a:solidFill>
            <a:srgbClr val="77933c"/>
          </a:solidFill>
          <a:ln w="25560">
            <a:solidFill>
              <a:srgbClr val="77933c"/>
            </a:solidFill>
            <a:miter/>
          </a:ln>
        </p:spPr>
        <p:style>
          <a:lnRef idx="0"/>
          <a:fillRef idx="0"/>
          <a:effectRef idx="0"/>
          <a:fontRef idx="minor"/>
        </p:style>
      </p:sp>
      <p:sp>
        <p:nvSpPr>
          <p:cNvPr id="134" name="CustomShape 38"/>
          <p:cNvSpPr/>
          <p:nvPr/>
        </p:nvSpPr>
        <p:spPr>
          <a:xfrm>
            <a:off x="3016080" y="3196800"/>
            <a:ext cx="833760" cy="275040"/>
          </a:xfrm>
          <a:prstGeom prst="rect">
            <a:avLst/>
          </a:prstGeom>
          <a:solidFill>
            <a:srgbClr val="ebf1de"/>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77933c"/>
                </a:solidFill>
                <a:uFill>
                  <a:solidFill>
                    <a:srgbClr val="ffffff"/>
                  </a:solidFill>
                </a:uFill>
                <a:latin typeface="Calibri"/>
                <a:ea typeface="DejaVu Sans"/>
              </a:rPr>
              <a:t>Bojanowo</a:t>
            </a:r>
            <a:endParaRPr b="0" lang="pl-PL" sz="1200" spc="-1" strike="noStrike">
              <a:solidFill>
                <a:srgbClr val="000000"/>
              </a:solidFill>
              <a:uFill>
                <a:solidFill>
                  <a:srgbClr val="ffffff"/>
                </a:solidFill>
              </a:uFill>
              <a:latin typeface="Arial"/>
            </a:endParaRPr>
          </a:p>
        </p:txBody>
      </p:sp>
      <p:sp>
        <p:nvSpPr>
          <p:cNvPr id="135" name="CustomShape 39"/>
          <p:cNvSpPr/>
          <p:nvPr/>
        </p:nvSpPr>
        <p:spPr>
          <a:xfrm rot="10800000">
            <a:off x="4243680" y="4032720"/>
            <a:ext cx="142920" cy="115920"/>
          </a:xfrm>
          <a:custGeom>
            <a:avLst/>
            <a:gdLst/>
            <a:ahLst/>
            <a:rect l="l" t="t" r="r" b="b"/>
            <a:pathLst>
              <a:path w="402" h="328">
                <a:moveTo>
                  <a:pt x="201" y="327"/>
                </a:moveTo>
                <a:lnTo>
                  <a:pt x="0" y="0"/>
                </a:lnTo>
                <a:lnTo>
                  <a:pt x="401" y="0"/>
                </a:lnTo>
                <a:lnTo>
                  <a:pt x="201" y="327"/>
                </a:lnTo>
              </a:path>
            </a:pathLst>
          </a:custGeom>
          <a:solidFill>
            <a:srgbClr val="ebf1de"/>
          </a:solidFill>
          <a:ln>
            <a:noFill/>
          </a:ln>
        </p:spPr>
        <p:style>
          <a:lnRef idx="0"/>
          <a:fillRef idx="0"/>
          <a:effectRef idx="0"/>
          <a:fontRef idx="minor"/>
        </p:style>
      </p:sp>
      <p:sp>
        <p:nvSpPr>
          <p:cNvPr id="136" name="CustomShape 40"/>
          <p:cNvSpPr/>
          <p:nvPr/>
        </p:nvSpPr>
        <p:spPr>
          <a:xfrm>
            <a:off x="3132000" y="5074560"/>
            <a:ext cx="98640" cy="96840"/>
          </a:xfrm>
          <a:prstGeom prst="ellipse">
            <a:avLst/>
          </a:prstGeom>
          <a:solidFill>
            <a:srgbClr val="77933c"/>
          </a:solidFill>
          <a:ln w="25560">
            <a:solidFill>
              <a:srgbClr val="77933c"/>
            </a:solidFill>
            <a:miter/>
          </a:ln>
        </p:spPr>
        <p:style>
          <a:lnRef idx="0"/>
          <a:fillRef idx="0"/>
          <a:effectRef idx="0"/>
          <a:fontRef idx="minor"/>
        </p:style>
      </p:sp>
      <p:sp>
        <p:nvSpPr>
          <p:cNvPr id="137" name="CustomShape 41"/>
          <p:cNvSpPr/>
          <p:nvPr/>
        </p:nvSpPr>
        <p:spPr>
          <a:xfrm>
            <a:off x="3016080" y="5229720"/>
            <a:ext cx="1049760" cy="275040"/>
          </a:xfrm>
          <a:prstGeom prst="rect">
            <a:avLst/>
          </a:prstGeom>
          <a:solidFill>
            <a:srgbClr val="ebf1de"/>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77933c"/>
                </a:solidFill>
                <a:uFill>
                  <a:solidFill>
                    <a:srgbClr val="ffffff"/>
                  </a:solidFill>
                </a:uFill>
                <a:latin typeface="Calibri"/>
                <a:ea typeface="DejaVu Sans"/>
              </a:rPr>
              <a:t>Kudowa-Zdrój</a:t>
            </a:r>
            <a:endParaRPr b="0" lang="pl-PL" sz="1200" spc="-1" strike="noStrike">
              <a:solidFill>
                <a:srgbClr val="000000"/>
              </a:solidFill>
              <a:uFill>
                <a:solidFill>
                  <a:srgbClr val="ffffff"/>
                </a:solidFill>
              </a:uFill>
              <a:latin typeface="Arial"/>
            </a:endParaRPr>
          </a:p>
        </p:txBody>
      </p:sp>
      <p:sp>
        <p:nvSpPr>
          <p:cNvPr id="138" name="CustomShape 42"/>
          <p:cNvSpPr/>
          <p:nvPr/>
        </p:nvSpPr>
        <p:spPr>
          <a:xfrm>
            <a:off x="3110040" y="5144400"/>
            <a:ext cx="142920" cy="115920"/>
          </a:xfrm>
          <a:custGeom>
            <a:avLst/>
            <a:gdLst/>
            <a:ahLst/>
            <a:rect l="l" t="t" r="r" b="b"/>
            <a:pathLst>
              <a:path w="402" h="328">
                <a:moveTo>
                  <a:pt x="200" y="0"/>
                </a:moveTo>
                <a:lnTo>
                  <a:pt x="401" y="327"/>
                </a:lnTo>
                <a:lnTo>
                  <a:pt x="0" y="327"/>
                </a:lnTo>
                <a:lnTo>
                  <a:pt x="200" y="0"/>
                </a:lnTo>
              </a:path>
            </a:pathLst>
          </a:custGeom>
          <a:solidFill>
            <a:srgbClr val="ebf1de"/>
          </a:solidFill>
          <a:ln>
            <a:noFill/>
          </a:ln>
        </p:spPr>
        <p:style>
          <a:lnRef idx="0"/>
          <a:fillRef idx="0"/>
          <a:effectRef idx="0"/>
          <a:fontRef idx="minor"/>
        </p:style>
      </p:sp>
      <p:sp>
        <p:nvSpPr>
          <p:cNvPr id="139" name="CustomShape 43"/>
          <p:cNvSpPr/>
          <p:nvPr/>
        </p:nvSpPr>
        <p:spPr>
          <a:xfrm>
            <a:off x="6281640" y="6091200"/>
            <a:ext cx="214560" cy="213840"/>
          </a:xfrm>
          <a:prstGeom prst="ellipse">
            <a:avLst/>
          </a:prstGeom>
          <a:solidFill>
            <a:srgbClr val="77933c"/>
          </a:solidFill>
          <a:ln w="25560">
            <a:solidFill>
              <a:srgbClr val="ff0000"/>
            </a:solidFill>
            <a:miter/>
          </a:ln>
        </p:spPr>
        <p:style>
          <a:lnRef idx="0"/>
          <a:fillRef idx="0"/>
          <a:effectRef idx="0"/>
          <a:fontRef idx="minor"/>
        </p:style>
      </p:sp>
      <p:sp>
        <p:nvSpPr>
          <p:cNvPr id="140" name="CustomShape 44"/>
          <p:cNvSpPr/>
          <p:nvPr/>
        </p:nvSpPr>
        <p:spPr>
          <a:xfrm>
            <a:off x="5883120" y="6365160"/>
            <a:ext cx="848160" cy="275040"/>
          </a:xfrm>
          <a:prstGeom prst="rect">
            <a:avLst/>
          </a:prstGeom>
          <a:solidFill>
            <a:srgbClr val="ebf1de"/>
          </a:solidFill>
          <a:ln w="25560">
            <a:solidFill>
              <a:srgbClr val="ff0000"/>
            </a:solidFill>
            <a:miter/>
          </a:ln>
        </p:spPr>
        <p:style>
          <a:lnRef idx="0"/>
          <a:fillRef idx="0"/>
          <a:effectRef idx="0"/>
          <a:fontRef idx="minor"/>
        </p:style>
        <p:txBody>
          <a:bodyPr lIns="90000" rIns="90000" tIns="46800" bIns="46800"/>
          <a:p>
            <a:pPr algn="ctr">
              <a:lnSpc>
                <a:spcPct val="100000"/>
              </a:lnSpc>
            </a:pPr>
            <a:r>
              <a:rPr b="0" lang="pl-PL" sz="1200" spc="-1" strike="noStrike">
                <a:solidFill>
                  <a:srgbClr val="77933c"/>
                </a:solidFill>
                <a:uFill>
                  <a:solidFill>
                    <a:srgbClr val="ffffff"/>
                  </a:solidFill>
                </a:uFill>
                <a:latin typeface="Calibri"/>
                <a:ea typeface="DejaVu Sans"/>
              </a:rPr>
              <a:t>Nowy Sącz</a:t>
            </a:r>
            <a:endParaRPr b="0" lang="pl-PL" sz="1200" spc="-1" strike="noStrike">
              <a:solidFill>
                <a:srgbClr val="000000"/>
              </a:solidFill>
              <a:uFill>
                <a:solidFill>
                  <a:srgbClr val="ffffff"/>
                </a:solidFill>
              </a:uFill>
              <a:latin typeface="Arial"/>
            </a:endParaRPr>
          </a:p>
        </p:txBody>
      </p:sp>
      <p:sp>
        <p:nvSpPr>
          <p:cNvPr id="141" name="CustomShape 45"/>
          <p:cNvSpPr/>
          <p:nvPr/>
        </p:nvSpPr>
        <p:spPr>
          <a:xfrm>
            <a:off x="6316560" y="6248160"/>
            <a:ext cx="143280" cy="115560"/>
          </a:xfrm>
          <a:custGeom>
            <a:avLst/>
            <a:gdLst/>
            <a:ahLst/>
            <a:rect l="l" t="t" r="r" b="b"/>
            <a:pathLst>
              <a:path w="404" h="327">
                <a:moveTo>
                  <a:pt x="201" y="0"/>
                </a:moveTo>
                <a:lnTo>
                  <a:pt x="403" y="326"/>
                </a:lnTo>
                <a:lnTo>
                  <a:pt x="0" y="326"/>
                </a:lnTo>
                <a:lnTo>
                  <a:pt x="201" y="0"/>
                </a:lnTo>
              </a:path>
            </a:pathLst>
          </a:custGeom>
          <a:solidFill>
            <a:srgbClr val="ebf1de"/>
          </a:solidFill>
          <a:ln w="25560">
            <a:solidFill>
              <a:srgbClr val="ff0000"/>
            </a:solidFill>
            <a:miter/>
          </a:ln>
        </p:spPr>
        <p:style>
          <a:lnRef idx="0"/>
          <a:fillRef idx="0"/>
          <a:effectRef idx="0"/>
          <a:fontRef idx="minor"/>
        </p:style>
      </p:sp>
      <p:sp>
        <p:nvSpPr>
          <p:cNvPr id="142" name="CustomShape 46"/>
          <p:cNvSpPr/>
          <p:nvPr/>
        </p:nvSpPr>
        <p:spPr>
          <a:xfrm>
            <a:off x="3440160" y="2845080"/>
            <a:ext cx="98640" cy="96840"/>
          </a:xfrm>
          <a:prstGeom prst="ellipse">
            <a:avLst/>
          </a:prstGeom>
          <a:solidFill>
            <a:srgbClr val="77933c"/>
          </a:solidFill>
          <a:ln w="25560">
            <a:solidFill>
              <a:srgbClr val="77933c"/>
            </a:solidFill>
            <a:miter/>
          </a:ln>
        </p:spPr>
        <p:style>
          <a:lnRef idx="0"/>
          <a:fillRef idx="0"/>
          <a:effectRef idx="0"/>
          <a:fontRef idx="minor"/>
        </p:style>
      </p:sp>
      <p:sp>
        <p:nvSpPr>
          <p:cNvPr id="143" name="CustomShape 47"/>
          <p:cNvSpPr/>
          <p:nvPr/>
        </p:nvSpPr>
        <p:spPr>
          <a:xfrm>
            <a:off x="2536920" y="2774160"/>
            <a:ext cx="833400" cy="275040"/>
          </a:xfrm>
          <a:prstGeom prst="rect">
            <a:avLst/>
          </a:prstGeom>
          <a:solidFill>
            <a:srgbClr val="ebf1de"/>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77933c"/>
                </a:solidFill>
                <a:uFill>
                  <a:solidFill>
                    <a:srgbClr val="ffffff"/>
                  </a:solidFill>
                </a:uFill>
                <a:latin typeface="Calibri"/>
                <a:ea typeface="DejaVu Sans"/>
              </a:rPr>
              <a:t>Opalenica</a:t>
            </a:r>
            <a:endParaRPr b="0" lang="pl-PL" sz="1200" spc="-1" strike="noStrike">
              <a:solidFill>
                <a:srgbClr val="000000"/>
              </a:solidFill>
              <a:uFill>
                <a:solidFill>
                  <a:srgbClr val="ffffff"/>
                </a:solidFill>
              </a:uFill>
              <a:latin typeface="Arial"/>
            </a:endParaRPr>
          </a:p>
        </p:txBody>
      </p:sp>
      <p:sp>
        <p:nvSpPr>
          <p:cNvPr id="144" name="CustomShape 48"/>
          <p:cNvSpPr/>
          <p:nvPr/>
        </p:nvSpPr>
        <p:spPr>
          <a:xfrm rot="5400000">
            <a:off x="3360600" y="2835360"/>
            <a:ext cx="140760" cy="116280"/>
          </a:xfrm>
          <a:custGeom>
            <a:avLst/>
            <a:gdLst/>
            <a:ahLst/>
            <a:rect l="l" t="t" r="r" b="b"/>
            <a:pathLst>
              <a:path w="329" h="397">
                <a:moveTo>
                  <a:pt x="328" y="198"/>
                </a:moveTo>
                <a:lnTo>
                  <a:pt x="0" y="396"/>
                </a:lnTo>
                <a:lnTo>
                  <a:pt x="0" y="0"/>
                </a:lnTo>
                <a:lnTo>
                  <a:pt x="328" y="198"/>
                </a:lnTo>
              </a:path>
            </a:pathLst>
          </a:custGeom>
          <a:solidFill>
            <a:srgbClr val="ebf1de"/>
          </a:solidFill>
          <a:ln>
            <a:noFill/>
          </a:ln>
        </p:spPr>
        <p:style>
          <a:lnRef idx="0"/>
          <a:fillRef idx="0"/>
          <a:effectRef idx="0"/>
          <a:fontRef idx="minor"/>
        </p:style>
      </p:sp>
      <p:sp>
        <p:nvSpPr>
          <p:cNvPr id="145" name="CustomShape 49"/>
          <p:cNvSpPr/>
          <p:nvPr/>
        </p:nvSpPr>
        <p:spPr>
          <a:xfrm>
            <a:off x="4890960" y="5635080"/>
            <a:ext cx="214560" cy="213840"/>
          </a:xfrm>
          <a:prstGeom prst="ellipse">
            <a:avLst/>
          </a:prstGeom>
          <a:solidFill>
            <a:srgbClr val="77933c"/>
          </a:solidFill>
          <a:ln w="25560">
            <a:solidFill>
              <a:srgbClr val="77933c"/>
            </a:solidFill>
            <a:miter/>
          </a:ln>
        </p:spPr>
        <p:style>
          <a:lnRef idx="0"/>
          <a:fillRef idx="0"/>
          <a:effectRef idx="0"/>
          <a:fontRef idx="minor"/>
        </p:style>
      </p:sp>
      <p:sp>
        <p:nvSpPr>
          <p:cNvPr id="146" name="CustomShape 50"/>
          <p:cNvSpPr/>
          <p:nvPr/>
        </p:nvSpPr>
        <p:spPr>
          <a:xfrm>
            <a:off x="5022720" y="5633640"/>
            <a:ext cx="724320" cy="275040"/>
          </a:xfrm>
          <a:prstGeom prst="rect">
            <a:avLst/>
          </a:prstGeom>
          <a:solidFill>
            <a:srgbClr val="ebf1de"/>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77933c"/>
                </a:solidFill>
                <a:uFill>
                  <a:solidFill>
                    <a:srgbClr val="ffffff"/>
                  </a:solidFill>
                </a:uFill>
                <a:latin typeface="Calibri"/>
                <a:ea typeface="DejaVu Sans"/>
              </a:rPr>
              <a:t>Pszczyna</a:t>
            </a:r>
            <a:endParaRPr b="0" lang="pl-PL" sz="1200" spc="-1" strike="noStrike">
              <a:solidFill>
                <a:srgbClr val="000000"/>
              </a:solidFill>
              <a:uFill>
                <a:solidFill>
                  <a:srgbClr val="ffffff"/>
                </a:solidFill>
              </a:uFill>
              <a:latin typeface="Arial"/>
            </a:endParaRPr>
          </a:p>
        </p:txBody>
      </p:sp>
      <p:sp>
        <p:nvSpPr>
          <p:cNvPr id="147" name="CustomShape 51"/>
          <p:cNvSpPr/>
          <p:nvPr/>
        </p:nvSpPr>
        <p:spPr>
          <a:xfrm rot="16200000">
            <a:off x="4950720" y="5684760"/>
            <a:ext cx="142920" cy="116280"/>
          </a:xfrm>
          <a:custGeom>
            <a:avLst/>
            <a:gdLst/>
            <a:ahLst/>
            <a:rect l="l" t="t" r="r" b="b"/>
            <a:pathLst>
              <a:path w="329" h="402">
                <a:moveTo>
                  <a:pt x="0" y="201"/>
                </a:moveTo>
                <a:lnTo>
                  <a:pt x="328" y="0"/>
                </a:lnTo>
                <a:lnTo>
                  <a:pt x="328" y="401"/>
                </a:lnTo>
                <a:lnTo>
                  <a:pt x="0" y="201"/>
                </a:lnTo>
              </a:path>
            </a:pathLst>
          </a:custGeom>
          <a:solidFill>
            <a:srgbClr val="ebf1de"/>
          </a:solidFill>
          <a:ln>
            <a:noFill/>
          </a:ln>
        </p:spPr>
        <p:style>
          <a:lnRef idx="0"/>
          <a:fillRef idx="0"/>
          <a:effectRef idx="0"/>
          <a:fontRef idx="minor"/>
        </p:style>
      </p:sp>
      <p:sp>
        <p:nvSpPr>
          <p:cNvPr id="148" name="CustomShape 52"/>
          <p:cNvSpPr/>
          <p:nvPr/>
        </p:nvSpPr>
        <p:spPr>
          <a:xfrm>
            <a:off x="3635280" y="3608640"/>
            <a:ext cx="214560" cy="213480"/>
          </a:xfrm>
          <a:prstGeom prst="ellipse">
            <a:avLst/>
          </a:prstGeom>
          <a:solidFill>
            <a:srgbClr val="77933c"/>
          </a:solidFill>
          <a:ln w="25560">
            <a:solidFill>
              <a:srgbClr val="77933c"/>
            </a:solidFill>
            <a:miter/>
          </a:ln>
        </p:spPr>
        <p:style>
          <a:lnRef idx="0"/>
          <a:fillRef idx="0"/>
          <a:effectRef idx="0"/>
          <a:fontRef idx="minor"/>
        </p:style>
      </p:sp>
      <p:sp>
        <p:nvSpPr>
          <p:cNvPr id="149" name="CustomShape 53"/>
          <p:cNvSpPr/>
          <p:nvPr/>
        </p:nvSpPr>
        <p:spPr>
          <a:xfrm>
            <a:off x="3924360" y="3480480"/>
            <a:ext cx="620640" cy="275040"/>
          </a:xfrm>
          <a:prstGeom prst="rect">
            <a:avLst/>
          </a:prstGeom>
          <a:solidFill>
            <a:srgbClr val="ebf1de"/>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77933c"/>
                </a:solidFill>
                <a:uFill>
                  <a:solidFill>
                    <a:srgbClr val="ffffff"/>
                  </a:solidFill>
                </a:uFill>
                <a:latin typeface="Calibri"/>
                <a:ea typeface="DejaVu Sans"/>
              </a:rPr>
              <a:t>Rawicz</a:t>
            </a:r>
            <a:endParaRPr b="0" lang="pl-PL" sz="1200" spc="-1" strike="noStrike">
              <a:solidFill>
                <a:srgbClr val="000000"/>
              </a:solidFill>
              <a:uFill>
                <a:solidFill>
                  <a:srgbClr val="ffffff"/>
                </a:solidFill>
              </a:uFill>
              <a:latin typeface="Arial"/>
            </a:endParaRPr>
          </a:p>
        </p:txBody>
      </p:sp>
      <p:sp>
        <p:nvSpPr>
          <p:cNvPr id="150" name="CustomShape 54"/>
          <p:cNvSpPr/>
          <p:nvPr/>
        </p:nvSpPr>
        <p:spPr>
          <a:xfrm rot="16200000">
            <a:off x="3793320" y="3629520"/>
            <a:ext cx="142920" cy="115920"/>
          </a:xfrm>
          <a:custGeom>
            <a:avLst/>
            <a:gdLst/>
            <a:ahLst/>
            <a:rect l="l" t="t" r="r" b="b"/>
            <a:pathLst>
              <a:path w="328" h="402">
                <a:moveTo>
                  <a:pt x="0" y="201"/>
                </a:moveTo>
                <a:lnTo>
                  <a:pt x="327" y="0"/>
                </a:lnTo>
                <a:lnTo>
                  <a:pt x="327" y="401"/>
                </a:lnTo>
                <a:lnTo>
                  <a:pt x="0" y="201"/>
                </a:lnTo>
              </a:path>
            </a:pathLst>
          </a:custGeom>
          <a:solidFill>
            <a:srgbClr val="ebf1de"/>
          </a:solidFill>
          <a:ln>
            <a:noFill/>
          </a:ln>
        </p:spPr>
        <p:style>
          <a:lnRef idx="0"/>
          <a:fillRef idx="0"/>
          <a:effectRef idx="0"/>
          <a:fontRef idx="minor"/>
        </p:style>
      </p:sp>
      <p:sp>
        <p:nvSpPr>
          <p:cNvPr id="151" name="CustomShape 55"/>
          <p:cNvSpPr/>
          <p:nvPr/>
        </p:nvSpPr>
        <p:spPr>
          <a:xfrm>
            <a:off x="3693960" y="3933000"/>
            <a:ext cx="98640" cy="96480"/>
          </a:xfrm>
          <a:prstGeom prst="ellipse">
            <a:avLst/>
          </a:prstGeom>
          <a:solidFill>
            <a:srgbClr val="77933c"/>
          </a:solidFill>
          <a:ln w="25560">
            <a:solidFill>
              <a:srgbClr val="77933c"/>
            </a:solidFill>
            <a:miter/>
          </a:ln>
        </p:spPr>
        <p:style>
          <a:lnRef idx="0"/>
          <a:fillRef idx="0"/>
          <a:effectRef idx="0"/>
          <a:fontRef idx="minor"/>
        </p:style>
      </p:sp>
      <p:sp>
        <p:nvSpPr>
          <p:cNvPr id="152" name="CustomShape 56"/>
          <p:cNvSpPr/>
          <p:nvPr/>
        </p:nvSpPr>
        <p:spPr>
          <a:xfrm>
            <a:off x="3889440" y="3861720"/>
            <a:ext cx="777960" cy="275040"/>
          </a:xfrm>
          <a:prstGeom prst="rect">
            <a:avLst/>
          </a:prstGeom>
          <a:solidFill>
            <a:srgbClr val="ebf1de"/>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77933c"/>
                </a:solidFill>
                <a:uFill>
                  <a:solidFill>
                    <a:srgbClr val="ffffff"/>
                  </a:solidFill>
                </a:uFill>
                <a:latin typeface="Calibri"/>
                <a:ea typeface="DejaVu Sans"/>
              </a:rPr>
              <a:t>Żmigród</a:t>
            </a:r>
            <a:endParaRPr b="0" lang="pl-PL" sz="1200" spc="-1" strike="noStrike">
              <a:solidFill>
                <a:srgbClr val="000000"/>
              </a:solidFill>
              <a:uFill>
                <a:solidFill>
                  <a:srgbClr val="ffffff"/>
                </a:solidFill>
              </a:uFill>
              <a:latin typeface="Arial"/>
            </a:endParaRPr>
          </a:p>
        </p:txBody>
      </p:sp>
      <p:sp>
        <p:nvSpPr>
          <p:cNvPr id="153" name="CustomShape 57"/>
          <p:cNvSpPr/>
          <p:nvPr/>
        </p:nvSpPr>
        <p:spPr>
          <a:xfrm rot="16200000">
            <a:off x="3759480" y="3924360"/>
            <a:ext cx="141120" cy="115920"/>
          </a:xfrm>
          <a:custGeom>
            <a:avLst/>
            <a:gdLst/>
            <a:ahLst/>
            <a:rect l="l" t="t" r="r" b="b"/>
            <a:pathLst>
              <a:path w="328" h="398">
                <a:moveTo>
                  <a:pt x="0" y="199"/>
                </a:moveTo>
                <a:lnTo>
                  <a:pt x="327" y="0"/>
                </a:lnTo>
                <a:lnTo>
                  <a:pt x="327" y="397"/>
                </a:lnTo>
                <a:lnTo>
                  <a:pt x="0" y="199"/>
                </a:lnTo>
              </a:path>
            </a:pathLst>
          </a:custGeom>
          <a:solidFill>
            <a:srgbClr val="ebf1de"/>
          </a:solidFill>
          <a:ln>
            <a:noFill/>
          </a:ln>
        </p:spPr>
        <p:style>
          <a:lnRef idx="0"/>
          <a:fillRef idx="0"/>
          <a:effectRef idx="0"/>
          <a:fontRef idx="minor"/>
        </p:style>
      </p:sp>
      <p:sp>
        <p:nvSpPr>
          <p:cNvPr id="154" name="CustomShape 58"/>
          <p:cNvSpPr/>
          <p:nvPr/>
        </p:nvSpPr>
        <p:spPr>
          <a:xfrm>
            <a:off x="4708440" y="1931760"/>
            <a:ext cx="285840" cy="286560"/>
          </a:xfrm>
          <a:prstGeom prst="ellipse">
            <a:avLst/>
          </a:prstGeom>
          <a:solidFill>
            <a:srgbClr val="77933c"/>
          </a:solidFill>
          <a:ln w="25560">
            <a:solidFill>
              <a:srgbClr val="77933c"/>
            </a:solidFill>
            <a:miter/>
          </a:ln>
        </p:spPr>
        <p:style>
          <a:lnRef idx="0"/>
          <a:fillRef idx="0"/>
          <a:effectRef idx="0"/>
          <a:fontRef idx="minor"/>
        </p:style>
      </p:sp>
      <p:sp>
        <p:nvSpPr>
          <p:cNvPr id="155" name="CustomShape 59"/>
          <p:cNvSpPr/>
          <p:nvPr/>
        </p:nvSpPr>
        <p:spPr>
          <a:xfrm>
            <a:off x="4546440" y="2270520"/>
            <a:ext cx="600480" cy="275040"/>
          </a:xfrm>
          <a:prstGeom prst="rect">
            <a:avLst/>
          </a:prstGeom>
          <a:solidFill>
            <a:srgbClr val="ebf1de"/>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77933c"/>
                </a:solidFill>
                <a:uFill>
                  <a:solidFill>
                    <a:srgbClr val="ffffff"/>
                  </a:solidFill>
                </a:uFill>
                <a:latin typeface="Calibri"/>
                <a:ea typeface="DejaVu Sans"/>
              </a:rPr>
              <a:t>Toruń</a:t>
            </a:r>
            <a:endParaRPr b="0" lang="pl-PL" sz="1200" spc="-1" strike="noStrike">
              <a:solidFill>
                <a:srgbClr val="000000"/>
              </a:solidFill>
              <a:uFill>
                <a:solidFill>
                  <a:srgbClr val="ffffff"/>
                </a:solidFill>
              </a:uFill>
              <a:latin typeface="Arial"/>
            </a:endParaRPr>
          </a:p>
        </p:txBody>
      </p:sp>
      <p:sp>
        <p:nvSpPr>
          <p:cNvPr id="156" name="CustomShape 60"/>
          <p:cNvSpPr/>
          <p:nvPr/>
        </p:nvSpPr>
        <p:spPr>
          <a:xfrm>
            <a:off x="4780080" y="2161080"/>
            <a:ext cx="142920" cy="115920"/>
          </a:xfrm>
          <a:custGeom>
            <a:avLst/>
            <a:gdLst/>
            <a:ahLst/>
            <a:rect l="l" t="t" r="r" b="b"/>
            <a:pathLst>
              <a:path w="402" h="328">
                <a:moveTo>
                  <a:pt x="200" y="0"/>
                </a:moveTo>
                <a:lnTo>
                  <a:pt x="401" y="327"/>
                </a:lnTo>
                <a:lnTo>
                  <a:pt x="0" y="327"/>
                </a:lnTo>
                <a:lnTo>
                  <a:pt x="200" y="0"/>
                </a:lnTo>
              </a:path>
            </a:pathLst>
          </a:custGeom>
          <a:solidFill>
            <a:srgbClr val="ebf1de"/>
          </a:solidFill>
          <a:ln>
            <a:noFill/>
          </a:ln>
        </p:spPr>
        <p:style>
          <a:lnRef idx="0"/>
          <a:fillRef idx="0"/>
          <a:effectRef idx="0"/>
          <a:fontRef idx="minor"/>
        </p:style>
      </p:sp>
      <p:sp>
        <p:nvSpPr>
          <p:cNvPr id="157" name="CustomShape 61"/>
          <p:cNvSpPr/>
          <p:nvPr/>
        </p:nvSpPr>
        <p:spPr>
          <a:xfrm>
            <a:off x="5180040" y="4835520"/>
            <a:ext cx="285840" cy="286920"/>
          </a:xfrm>
          <a:prstGeom prst="ellipse">
            <a:avLst/>
          </a:prstGeom>
          <a:solidFill>
            <a:srgbClr val="376092"/>
          </a:solidFill>
          <a:ln w="25560">
            <a:solidFill>
              <a:srgbClr val="ff0000"/>
            </a:solidFill>
            <a:miter/>
          </a:ln>
        </p:spPr>
        <p:style>
          <a:lnRef idx="0"/>
          <a:fillRef idx="0"/>
          <a:effectRef idx="0"/>
          <a:fontRef idx="minor"/>
        </p:style>
      </p:sp>
      <p:sp>
        <p:nvSpPr>
          <p:cNvPr id="158" name="CustomShape 62"/>
          <p:cNvSpPr/>
          <p:nvPr/>
        </p:nvSpPr>
        <p:spPr>
          <a:xfrm>
            <a:off x="4762440" y="4528440"/>
            <a:ext cx="757440" cy="275040"/>
          </a:xfrm>
          <a:prstGeom prst="rect">
            <a:avLst/>
          </a:prstGeom>
          <a:solidFill>
            <a:srgbClr val="dce6f2"/>
          </a:solidFill>
          <a:ln w="25560">
            <a:solidFill>
              <a:srgbClr val="ff0000"/>
            </a:solidFill>
            <a:miter/>
          </a:ln>
        </p:spPr>
        <p:style>
          <a:lnRef idx="0"/>
          <a:fillRef idx="0"/>
          <a:effectRef idx="0"/>
          <a:fontRef idx="minor"/>
        </p:style>
        <p:txBody>
          <a:bodyPr lIns="90000" rIns="90000" tIns="46800" bIns="46800"/>
          <a:p>
            <a:pPr algn="ctr">
              <a:lnSpc>
                <a:spcPct val="100000"/>
              </a:lnSpc>
            </a:pPr>
            <a:r>
              <a:rPr b="0" lang="pl-PL" sz="1200" spc="-1" strike="noStrike">
                <a:solidFill>
                  <a:srgbClr val="376092"/>
                </a:solidFill>
                <a:uFill>
                  <a:solidFill>
                    <a:srgbClr val="ffffff"/>
                  </a:solidFill>
                </a:uFill>
                <a:latin typeface="Calibri"/>
                <a:ea typeface="DejaVu Sans"/>
              </a:rPr>
              <a:t>Katowice</a:t>
            </a:r>
            <a:endParaRPr b="0" lang="pl-PL" sz="1200" spc="-1" strike="noStrike">
              <a:solidFill>
                <a:srgbClr val="000000"/>
              </a:solidFill>
              <a:uFill>
                <a:solidFill>
                  <a:srgbClr val="ffffff"/>
                </a:solidFill>
              </a:uFill>
              <a:latin typeface="Arial"/>
            </a:endParaRPr>
          </a:p>
        </p:txBody>
      </p:sp>
      <p:sp>
        <p:nvSpPr>
          <p:cNvPr id="159" name="CustomShape 63"/>
          <p:cNvSpPr/>
          <p:nvPr/>
        </p:nvSpPr>
        <p:spPr>
          <a:xfrm rot="10800000">
            <a:off x="5971320" y="5396400"/>
            <a:ext cx="141480" cy="115560"/>
          </a:xfrm>
          <a:custGeom>
            <a:avLst/>
            <a:gdLst/>
            <a:ahLst/>
            <a:rect l="l" t="t" r="r" b="b"/>
            <a:pathLst>
              <a:path w="399" h="327">
                <a:moveTo>
                  <a:pt x="199" y="326"/>
                </a:moveTo>
                <a:lnTo>
                  <a:pt x="0" y="0"/>
                </a:lnTo>
                <a:lnTo>
                  <a:pt x="398" y="0"/>
                </a:lnTo>
                <a:lnTo>
                  <a:pt x="199" y="326"/>
                </a:lnTo>
              </a:path>
            </a:pathLst>
          </a:custGeom>
          <a:solidFill>
            <a:srgbClr val="dce6f2"/>
          </a:solidFill>
          <a:ln w="25560">
            <a:solidFill>
              <a:srgbClr val="ff0000"/>
            </a:solidFill>
            <a:miter/>
          </a:ln>
        </p:spPr>
        <p:style>
          <a:lnRef idx="0"/>
          <a:fillRef idx="0"/>
          <a:effectRef idx="0"/>
          <a:fontRef idx="minor"/>
        </p:style>
      </p:sp>
      <p:sp>
        <p:nvSpPr>
          <p:cNvPr id="160" name="CustomShape 64"/>
          <p:cNvSpPr/>
          <p:nvPr/>
        </p:nvSpPr>
        <p:spPr>
          <a:xfrm>
            <a:off x="4951440" y="876960"/>
            <a:ext cx="214560" cy="215280"/>
          </a:xfrm>
          <a:prstGeom prst="ellipse">
            <a:avLst/>
          </a:prstGeom>
          <a:solidFill>
            <a:srgbClr val="376092"/>
          </a:solidFill>
          <a:ln w="25560">
            <a:solidFill>
              <a:srgbClr val="376092"/>
            </a:solidFill>
            <a:miter/>
          </a:ln>
        </p:spPr>
        <p:style>
          <a:lnRef idx="0"/>
          <a:fillRef idx="0"/>
          <a:effectRef idx="0"/>
          <a:fontRef idx="minor"/>
        </p:style>
      </p:sp>
      <p:sp>
        <p:nvSpPr>
          <p:cNvPr id="161" name="CustomShape 65"/>
          <p:cNvSpPr/>
          <p:nvPr/>
        </p:nvSpPr>
        <p:spPr>
          <a:xfrm>
            <a:off x="4154400" y="846720"/>
            <a:ext cx="732240" cy="275040"/>
          </a:xfrm>
          <a:prstGeom prst="rect">
            <a:avLst/>
          </a:prstGeom>
          <a:solidFill>
            <a:srgbClr val="dce6f2"/>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376092"/>
                </a:solidFill>
                <a:uFill>
                  <a:solidFill>
                    <a:srgbClr val="ffffff"/>
                  </a:solidFill>
                </a:uFill>
                <a:latin typeface="Calibri"/>
                <a:ea typeface="DejaVu Sans"/>
              </a:rPr>
              <a:t>Malbork</a:t>
            </a:r>
            <a:endParaRPr b="0" lang="pl-PL" sz="1200" spc="-1" strike="noStrike">
              <a:solidFill>
                <a:srgbClr val="000000"/>
              </a:solidFill>
              <a:uFill>
                <a:solidFill>
                  <a:srgbClr val="ffffff"/>
                </a:solidFill>
              </a:uFill>
              <a:latin typeface="Arial"/>
            </a:endParaRPr>
          </a:p>
        </p:txBody>
      </p:sp>
      <p:sp>
        <p:nvSpPr>
          <p:cNvPr id="162" name="CustomShape 66"/>
          <p:cNvSpPr/>
          <p:nvPr/>
        </p:nvSpPr>
        <p:spPr>
          <a:xfrm rot="5400000">
            <a:off x="4866120" y="926640"/>
            <a:ext cx="142920" cy="115920"/>
          </a:xfrm>
          <a:custGeom>
            <a:avLst/>
            <a:gdLst/>
            <a:ahLst/>
            <a:rect l="l" t="t" r="r" b="b"/>
            <a:pathLst>
              <a:path w="328" h="402">
                <a:moveTo>
                  <a:pt x="327" y="200"/>
                </a:moveTo>
                <a:lnTo>
                  <a:pt x="0" y="401"/>
                </a:lnTo>
                <a:lnTo>
                  <a:pt x="0" y="0"/>
                </a:lnTo>
                <a:lnTo>
                  <a:pt x="327" y="200"/>
                </a:lnTo>
              </a:path>
            </a:pathLst>
          </a:custGeom>
          <a:solidFill>
            <a:srgbClr val="dce6f2"/>
          </a:solidFill>
          <a:ln>
            <a:noFill/>
          </a:ln>
        </p:spPr>
        <p:style>
          <a:lnRef idx="0"/>
          <a:fillRef idx="0"/>
          <a:effectRef idx="0"/>
          <a:fontRef idx="minor"/>
        </p:style>
      </p:sp>
      <p:sp>
        <p:nvSpPr>
          <p:cNvPr id="163" name="CustomShape 67"/>
          <p:cNvSpPr/>
          <p:nvPr/>
        </p:nvSpPr>
        <p:spPr>
          <a:xfrm>
            <a:off x="4662360" y="332280"/>
            <a:ext cx="214560" cy="213840"/>
          </a:xfrm>
          <a:prstGeom prst="ellipse">
            <a:avLst/>
          </a:prstGeom>
          <a:solidFill>
            <a:srgbClr val="376092"/>
          </a:solidFill>
          <a:ln w="25560">
            <a:solidFill>
              <a:srgbClr val="376092"/>
            </a:solidFill>
            <a:miter/>
          </a:ln>
        </p:spPr>
        <p:style>
          <a:lnRef idx="0"/>
          <a:fillRef idx="0"/>
          <a:effectRef idx="0"/>
          <a:fontRef idx="minor"/>
        </p:style>
      </p:sp>
      <p:sp>
        <p:nvSpPr>
          <p:cNvPr id="164" name="CustomShape 68"/>
          <p:cNvSpPr/>
          <p:nvPr/>
        </p:nvSpPr>
        <p:spPr>
          <a:xfrm>
            <a:off x="3924360" y="300600"/>
            <a:ext cx="660600" cy="275040"/>
          </a:xfrm>
          <a:prstGeom prst="rect">
            <a:avLst/>
          </a:prstGeom>
          <a:solidFill>
            <a:srgbClr val="dce6f2"/>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376092"/>
                </a:solidFill>
                <a:uFill>
                  <a:solidFill>
                    <a:srgbClr val="ffffff"/>
                  </a:solidFill>
                </a:uFill>
                <a:latin typeface="Calibri"/>
                <a:ea typeface="DejaVu Sans"/>
              </a:rPr>
              <a:t>Gdynia</a:t>
            </a:r>
            <a:endParaRPr b="0" lang="pl-PL" sz="1200" spc="-1" strike="noStrike">
              <a:solidFill>
                <a:srgbClr val="000000"/>
              </a:solidFill>
              <a:uFill>
                <a:solidFill>
                  <a:srgbClr val="ffffff"/>
                </a:solidFill>
              </a:uFill>
              <a:latin typeface="Arial"/>
            </a:endParaRPr>
          </a:p>
        </p:txBody>
      </p:sp>
      <p:sp>
        <p:nvSpPr>
          <p:cNvPr id="165" name="CustomShape 69"/>
          <p:cNvSpPr/>
          <p:nvPr/>
        </p:nvSpPr>
        <p:spPr>
          <a:xfrm rot="5400000">
            <a:off x="4548960" y="379080"/>
            <a:ext cx="142560" cy="115920"/>
          </a:xfrm>
          <a:custGeom>
            <a:avLst/>
            <a:gdLst/>
            <a:ahLst/>
            <a:rect l="l" t="t" r="r" b="b"/>
            <a:pathLst>
              <a:path w="328" h="402">
                <a:moveTo>
                  <a:pt x="327" y="200"/>
                </a:moveTo>
                <a:lnTo>
                  <a:pt x="0" y="401"/>
                </a:lnTo>
                <a:lnTo>
                  <a:pt x="0" y="0"/>
                </a:lnTo>
                <a:lnTo>
                  <a:pt x="327" y="200"/>
                </a:lnTo>
              </a:path>
            </a:pathLst>
          </a:custGeom>
          <a:solidFill>
            <a:srgbClr val="dce6f2"/>
          </a:solidFill>
          <a:ln>
            <a:noFill/>
          </a:ln>
        </p:spPr>
        <p:style>
          <a:lnRef idx="0"/>
          <a:fillRef idx="0"/>
          <a:effectRef idx="0"/>
          <a:fontRef idx="minor"/>
        </p:style>
      </p:sp>
      <p:sp>
        <p:nvSpPr>
          <p:cNvPr id="166" name="CustomShape 70"/>
          <p:cNvSpPr/>
          <p:nvPr/>
        </p:nvSpPr>
        <p:spPr>
          <a:xfrm>
            <a:off x="2008080" y="1716120"/>
            <a:ext cx="214560" cy="213840"/>
          </a:xfrm>
          <a:prstGeom prst="ellipse">
            <a:avLst/>
          </a:prstGeom>
          <a:solidFill>
            <a:srgbClr val="376092"/>
          </a:solidFill>
          <a:ln w="25560">
            <a:solidFill>
              <a:srgbClr val="376092"/>
            </a:solidFill>
            <a:miter/>
          </a:ln>
        </p:spPr>
        <p:style>
          <a:lnRef idx="0"/>
          <a:fillRef idx="0"/>
          <a:effectRef idx="0"/>
          <a:fontRef idx="minor"/>
        </p:style>
      </p:sp>
      <p:sp>
        <p:nvSpPr>
          <p:cNvPr id="167" name="CustomShape 71"/>
          <p:cNvSpPr/>
          <p:nvPr/>
        </p:nvSpPr>
        <p:spPr>
          <a:xfrm>
            <a:off x="2313000" y="1703520"/>
            <a:ext cx="701640" cy="275040"/>
          </a:xfrm>
          <a:prstGeom prst="rect">
            <a:avLst/>
          </a:prstGeom>
          <a:solidFill>
            <a:srgbClr val="dce6f2"/>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376092"/>
                </a:solidFill>
                <a:uFill>
                  <a:solidFill>
                    <a:srgbClr val="ffffff"/>
                  </a:solidFill>
                </a:uFill>
                <a:latin typeface="Calibri"/>
                <a:ea typeface="DejaVu Sans"/>
              </a:rPr>
              <a:t>Gryfino</a:t>
            </a:r>
            <a:endParaRPr b="0" lang="pl-PL" sz="1200" spc="-1" strike="noStrike">
              <a:solidFill>
                <a:srgbClr val="000000"/>
              </a:solidFill>
              <a:uFill>
                <a:solidFill>
                  <a:srgbClr val="ffffff"/>
                </a:solidFill>
              </a:uFill>
              <a:latin typeface="Arial"/>
            </a:endParaRPr>
          </a:p>
        </p:txBody>
      </p:sp>
      <p:sp>
        <p:nvSpPr>
          <p:cNvPr id="168" name="CustomShape 72"/>
          <p:cNvSpPr/>
          <p:nvPr/>
        </p:nvSpPr>
        <p:spPr>
          <a:xfrm rot="16200000">
            <a:off x="2183040" y="1758600"/>
            <a:ext cx="140760" cy="115920"/>
          </a:xfrm>
          <a:custGeom>
            <a:avLst/>
            <a:gdLst/>
            <a:ahLst/>
            <a:rect l="l" t="t" r="r" b="b"/>
            <a:pathLst>
              <a:path w="328" h="397">
                <a:moveTo>
                  <a:pt x="0" y="198"/>
                </a:moveTo>
                <a:lnTo>
                  <a:pt x="327" y="0"/>
                </a:lnTo>
                <a:lnTo>
                  <a:pt x="327" y="396"/>
                </a:lnTo>
                <a:lnTo>
                  <a:pt x="0" y="198"/>
                </a:lnTo>
              </a:path>
            </a:pathLst>
          </a:custGeom>
          <a:solidFill>
            <a:srgbClr val="dce6f2"/>
          </a:solidFill>
          <a:ln>
            <a:noFill/>
          </a:ln>
        </p:spPr>
        <p:style>
          <a:lnRef idx="0"/>
          <a:fillRef idx="0"/>
          <a:effectRef idx="0"/>
          <a:fontRef idx="minor"/>
        </p:style>
      </p:sp>
      <p:sp>
        <p:nvSpPr>
          <p:cNvPr id="169" name="CustomShape 73"/>
          <p:cNvSpPr/>
          <p:nvPr/>
        </p:nvSpPr>
        <p:spPr>
          <a:xfrm>
            <a:off x="8604360" y="4496760"/>
            <a:ext cx="214200" cy="213480"/>
          </a:xfrm>
          <a:prstGeom prst="ellipse">
            <a:avLst/>
          </a:prstGeom>
          <a:solidFill>
            <a:srgbClr val="376092"/>
          </a:solidFill>
          <a:ln w="25560">
            <a:solidFill>
              <a:srgbClr val="376092"/>
            </a:solidFill>
            <a:miter/>
          </a:ln>
        </p:spPr>
        <p:style>
          <a:lnRef idx="0"/>
          <a:fillRef idx="0"/>
          <a:effectRef idx="0"/>
          <a:fontRef idx="minor"/>
        </p:style>
      </p:sp>
      <p:sp>
        <p:nvSpPr>
          <p:cNvPr id="170" name="CustomShape 74"/>
          <p:cNvSpPr/>
          <p:nvPr/>
        </p:nvSpPr>
        <p:spPr>
          <a:xfrm>
            <a:off x="8150400" y="4151520"/>
            <a:ext cx="957240" cy="275040"/>
          </a:xfrm>
          <a:prstGeom prst="rect">
            <a:avLst/>
          </a:prstGeom>
          <a:solidFill>
            <a:srgbClr val="dce6f2"/>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376092"/>
                </a:solidFill>
                <a:uFill>
                  <a:solidFill>
                    <a:srgbClr val="ffffff"/>
                  </a:solidFill>
                </a:uFill>
                <a:latin typeface="Calibri"/>
                <a:ea typeface="DejaVu Sans"/>
              </a:rPr>
              <a:t>Hrubieszów</a:t>
            </a:r>
            <a:endParaRPr b="0" lang="pl-PL" sz="1200" spc="-1" strike="noStrike">
              <a:solidFill>
                <a:srgbClr val="000000"/>
              </a:solidFill>
              <a:uFill>
                <a:solidFill>
                  <a:srgbClr val="ffffff"/>
                </a:solidFill>
              </a:uFill>
              <a:latin typeface="Arial"/>
            </a:endParaRPr>
          </a:p>
        </p:txBody>
      </p:sp>
      <p:sp>
        <p:nvSpPr>
          <p:cNvPr id="171" name="CustomShape 75"/>
          <p:cNvSpPr/>
          <p:nvPr/>
        </p:nvSpPr>
        <p:spPr>
          <a:xfrm rot="10800000">
            <a:off x="9394920" y="4995360"/>
            <a:ext cx="142920" cy="115920"/>
          </a:xfrm>
          <a:custGeom>
            <a:avLst/>
            <a:gdLst/>
            <a:ahLst/>
            <a:rect l="l" t="t" r="r" b="b"/>
            <a:pathLst>
              <a:path w="402" h="328">
                <a:moveTo>
                  <a:pt x="201" y="327"/>
                </a:moveTo>
                <a:lnTo>
                  <a:pt x="0" y="0"/>
                </a:lnTo>
                <a:lnTo>
                  <a:pt x="401" y="0"/>
                </a:lnTo>
                <a:lnTo>
                  <a:pt x="201" y="327"/>
                </a:lnTo>
              </a:path>
            </a:pathLst>
          </a:custGeom>
          <a:solidFill>
            <a:srgbClr val="dce6f2"/>
          </a:solidFill>
          <a:ln>
            <a:noFill/>
          </a:ln>
        </p:spPr>
        <p:style>
          <a:lnRef idx="0"/>
          <a:fillRef idx="0"/>
          <a:effectRef idx="0"/>
          <a:fontRef idx="minor"/>
        </p:style>
      </p:sp>
      <p:sp>
        <p:nvSpPr>
          <p:cNvPr id="172" name="CustomShape 76"/>
          <p:cNvSpPr/>
          <p:nvPr/>
        </p:nvSpPr>
        <p:spPr>
          <a:xfrm>
            <a:off x="7642080" y="2998800"/>
            <a:ext cx="98640" cy="96480"/>
          </a:xfrm>
          <a:prstGeom prst="ellipse">
            <a:avLst/>
          </a:prstGeom>
          <a:solidFill>
            <a:srgbClr val="376092"/>
          </a:solidFill>
          <a:ln w="25560">
            <a:solidFill>
              <a:srgbClr val="376092"/>
            </a:solidFill>
            <a:miter/>
          </a:ln>
        </p:spPr>
        <p:style>
          <a:lnRef idx="0"/>
          <a:fillRef idx="0"/>
          <a:effectRef idx="0"/>
          <a:fontRef idx="minor"/>
        </p:style>
      </p:sp>
      <p:sp>
        <p:nvSpPr>
          <p:cNvPr id="173" name="CustomShape 77"/>
          <p:cNvSpPr/>
          <p:nvPr/>
        </p:nvSpPr>
        <p:spPr>
          <a:xfrm>
            <a:off x="6875640" y="2894400"/>
            <a:ext cx="703080" cy="275040"/>
          </a:xfrm>
          <a:prstGeom prst="rect">
            <a:avLst/>
          </a:prstGeom>
          <a:solidFill>
            <a:srgbClr val="dce6f2"/>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376092"/>
                </a:solidFill>
                <a:uFill>
                  <a:solidFill>
                    <a:srgbClr val="ffffff"/>
                  </a:solidFill>
                </a:uFill>
                <a:latin typeface="Calibri"/>
                <a:ea typeface="DejaVu Sans"/>
              </a:rPr>
              <a:t>Łosice</a:t>
            </a:r>
            <a:endParaRPr b="0" lang="pl-PL" sz="1200" spc="-1" strike="noStrike">
              <a:solidFill>
                <a:srgbClr val="000000"/>
              </a:solidFill>
              <a:uFill>
                <a:solidFill>
                  <a:srgbClr val="ffffff"/>
                </a:solidFill>
              </a:uFill>
              <a:latin typeface="Arial"/>
            </a:endParaRPr>
          </a:p>
        </p:txBody>
      </p:sp>
      <p:sp>
        <p:nvSpPr>
          <p:cNvPr id="174" name="CustomShape 78"/>
          <p:cNvSpPr/>
          <p:nvPr/>
        </p:nvSpPr>
        <p:spPr>
          <a:xfrm rot="5400000">
            <a:off x="7555320" y="2989800"/>
            <a:ext cx="142920" cy="115920"/>
          </a:xfrm>
          <a:custGeom>
            <a:avLst/>
            <a:gdLst/>
            <a:ahLst/>
            <a:rect l="l" t="t" r="r" b="b"/>
            <a:pathLst>
              <a:path w="328" h="402">
                <a:moveTo>
                  <a:pt x="327" y="200"/>
                </a:moveTo>
                <a:lnTo>
                  <a:pt x="0" y="401"/>
                </a:lnTo>
                <a:lnTo>
                  <a:pt x="0" y="0"/>
                </a:lnTo>
                <a:lnTo>
                  <a:pt x="327" y="200"/>
                </a:lnTo>
              </a:path>
            </a:pathLst>
          </a:custGeom>
          <a:solidFill>
            <a:srgbClr val="dce6f2"/>
          </a:solidFill>
          <a:ln>
            <a:noFill/>
          </a:ln>
        </p:spPr>
        <p:style>
          <a:lnRef idx="0"/>
          <a:fillRef idx="0"/>
          <a:effectRef idx="0"/>
          <a:fontRef idx="minor"/>
        </p:style>
      </p:sp>
      <p:sp>
        <p:nvSpPr>
          <p:cNvPr id="175" name="CustomShape 79"/>
          <p:cNvSpPr/>
          <p:nvPr/>
        </p:nvSpPr>
        <p:spPr>
          <a:xfrm>
            <a:off x="5621400" y="1329840"/>
            <a:ext cx="214560" cy="213840"/>
          </a:xfrm>
          <a:prstGeom prst="ellipse">
            <a:avLst/>
          </a:prstGeom>
          <a:solidFill>
            <a:srgbClr val="376092"/>
          </a:solidFill>
          <a:ln w="25560">
            <a:solidFill>
              <a:srgbClr val="376092"/>
            </a:solidFill>
            <a:miter/>
          </a:ln>
        </p:spPr>
        <p:style>
          <a:lnRef idx="0"/>
          <a:fillRef idx="0"/>
          <a:effectRef idx="0"/>
          <a:fontRef idx="minor"/>
        </p:style>
      </p:sp>
      <p:sp>
        <p:nvSpPr>
          <p:cNvPr id="176" name="CustomShape 80"/>
          <p:cNvSpPr/>
          <p:nvPr/>
        </p:nvSpPr>
        <p:spPr>
          <a:xfrm>
            <a:off x="5465880" y="1603800"/>
            <a:ext cx="731880" cy="275040"/>
          </a:xfrm>
          <a:prstGeom prst="rect">
            <a:avLst/>
          </a:prstGeom>
          <a:solidFill>
            <a:srgbClr val="dce6f2"/>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376092"/>
                </a:solidFill>
                <a:uFill>
                  <a:solidFill>
                    <a:srgbClr val="ffffff"/>
                  </a:solidFill>
                </a:uFill>
                <a:latin typeface="Calibri"/>
                <a:ea typeface="DejaVu Sans"/>
              </a:rPr>
              <a:t>Ostróda</a:t>
            </a:r>
            <a:endParaRPr b="0" lang="pl-PL" sz="1200" spc="-1" strike="noStrike">
              <a:solidFill>
                <a:srgbClr val="000000"/>
              </a:solidFill>
              <a:uFill>
                <a:solidFill>
                  <a:srgbClr val="ffffff"/>
                </a:solidFill>
              </a:uFill>
              <a:latin typeface="Arial"/>
            </a:endParaRPr>
          </a:p>
        </p:txBody>
      </p:sp>
      <p:sp>
        <p:nvSpPr>
          <p:cNvPr id="177" name="CustomShape 81"/>
          <p:cNvSpPr/>
          <p:nvPr/>
        </p:nvSpPr>
        <p:spPr>
          <a:xfrm>
            <a:off x="5651640" y="1504080"/>
            <a:ext cx="142920" cy="115920"/>
          </a:xfrm>
          <a:custGeom>
            <a:avLst/>
            <a:gdLst/>
            <a:ahLst/>
            <a:rect l="l" t="t" r="r" b="b"/>
            <a:pathLst>
              <a:path w="402" h="328">
                <a:moveTo>
                  <a:pt x="200" y="0"/>
                </a:moveTo>
                <a:lnTo>
                  <a:pt x="401" y="327"/>
                </a:lnTo>
                <a:lnTo>
                  <a:pt x="0" y="327"/>
                </a:lnTo>
                <a:lnTo>
                  <a:pt x="200" y="0"/>
                </a:lnTo>
              </a:path>
            </a:pathLst>
          </a:custGeom>
          <a:solidFill>
            <a:srgbClr val="dce6f2"/>
          </a:solidFill>
          <a:ln>
            <a:noFill/>
          </a:ln>
        </p:spPr>
        <p:style>
          <a:lnRef idx="0"/>
          <a:fillRef idx="0"/>
          <a:effectRef idx="0"/>
          <a:fontRef idx="minor"/>
        </p:style>
      </p:sp>
      <p:sp>
        <p:nvSpPr>
          <p:cNvPr id="178" name="CustomShape 82"/>
          <p:cNvSpPr/>
          <p:nvPr/>
        </p:nvSpPr>
        <p:spPr>
          <a:xfrm>
            <a:off x="5354640" y="3716280"/>
            <a:ext cx="214560" cy="213480"/>
          </a:xfrm>
          <a:prstGeom prst="ellipse">
            <a:avLst/>
          </a:prstGeom>
          <a:solidFill>
            <a:srgbClr val="376092"/>
          </a:solidFill>
          <a:ln w="25560">
            <a:solidFill>
              <a:srgbClr val="376092"/>
            </a:solidFill>
            <a:miter/>
          </a:ln>
        </p:spPr>
        <p:style>
          <a:lnRef idx="0"/>
          <a:fillRef idx="0"/>
          <a:effectRef idx="0"/>
          <a:fontRef idx="minor"/>
        </p:style>
      </p:sp>
      <p:sp>
        <p:nvSpPr>
          <p:cNvPr id="179" name="CustomShape 83"/>
          <p:cNvSpPr/>
          <p:nvPr/>
        </p:nvSpPr>
        <p:spPr>
          <a:xfrm>
            <a:off x="4889520" y="4014000"/>
            <a:ext cx="777960" cy="275040"/>
          </a:xfrm>
          <a:prstGeom prst="rect">
            <a:avLst/>
          </a:prstGeom>
          <a:solidFill>
            <a:srgbClr val="dce6f2"/>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376092"/>
                </a:solidFill>
                <a:uFill>
                  <a:solidFill>
                    <a:srgbClr val="ffffff"/>
                  </a:solidFill>
                </a:uFill>
                <a:latin typeface="Calibri"/>
                <a:ea typeface="DejaVu Sans"/>
              </a:rPr>
              <a:t>Pabianice</a:t>
            </a:r>
            <a:endParaRPr b="0" lang="pl-PL" sz="1200" spc="-1" strike="noStrike">
              <a:solidFill>
                <a:srgbClr val="000000"/>
              </a:solidFill>
              <a:uFill>
                <a:solidFill>
                  <a:srgbClr val="ffffff"/>
                </a:solidFill>
              </a:uFill>
              <a:latin typeface="Arial"/>
            </a:endParaRPr>
          </a:p>
        </p:txBody>
      </p:sp>
      <p:sp>
        <p:nvSpPr>
          <p:cNvPr id="180" name="CustomShape 84"/>
          <p:cNvSpPr/>
          <p:nvPr/>
        </p:nvSpPr>
        <p:spPr>
          <a:xfrm>
            <a:off x="5388120" y="3898440"/>
            <a:ext cx="141120" cy="115560"/>
          </a:xfrm>
          <a:custGeom>
            <a:avLst/>
            <a:gdLst/>
            <a:ahLst/>
            <a:rect l="l" t="t" r="r" b="b"/>
            <a:pathLst>
              <a:path w="398" h="327">
                <a:moveTo>
                  <a:pt x="198" y="0"/>
                </a:moveTo>
                <a:lnTo>
                  <a:pt x="397" y="326"/>
                </a:lnTo>
                <a:lnTo>
                  <a:pt x="0" y="326"/>
                </a:lnTo>
                <a:lnTo>
                  <a:pt x="198" y="0"/>
                </a:lnTo>
              </a:path>
            </a:pathLst>
          </a:custGeom>
          <a:solidFill>
            <a:srgbClr val="dce6f2"/>
          </a:solidFill>
          <a:ln>
            <a:noFill/>
          </a:ln>
        </p:spPr>
        <p:style>
          <a:lnRef idx="0"/>
          <a:fillRef idx="0"/>
          <a:effectRef idx="0"/>
          <a:fontRef idx="minor"/>
        </p:style>
      </p:sp>
      <p:sp>
        <p:nvSpPr>
          <p:cNvPr id="181" name="CustomShape 85"/>
          <p:cNvSpPr/>
          <p:nvPr/>
        </p:nvSpPr>
        <p:spPr>
          <a:xfrm>
            <a:off x="7823160" y="5728680"/>
            <a:ext cx="214560" cy="213840"/>
          </a:xfrm>
          <a:prstGeom prst="ellipse">
            <a:avLst/>
          </a:prstGeom>
          <a:solidFill>
            <a:srgbClr val="376092"/>
          </a:solidFill>
          <a:ln w="25560">
            <a:solidFill>
              <a:srgbClr val="376092"/>
            </a:solidFill>
            <a:miter/>
          </a:ln>
        </p:spPr>
        <p:style>
          <a:lnRef idx="0"/>
          <a:fillRef idx="0"/>
          <a:effectRef idx="0"/>
          <a:fontRef idx="minor"/>
        </p:style>
      </p:sp>
      <p:sp>
        <p:nvSpPr>
          <p:cNvPr id="182" name="CustomShape 86"/>
          <p:cNvSpPr/>
          <p:nvPr/>
        </p:nvSpPr>
        <p:spPr>
          <a:xfrm>
            <a:off x="7110360" y="5999400"/>
            <a:ext cx="957600" cy="275040"/>
          </a:xfrm>
          <a:prstGeom prst="rect">
            <a:avLst/>
          </a:prstGeom>
          <a:solidFill>
            <a:srgbClr val="dce6f2"/>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376092"/>
                </a:solidFill>
                <a:uFill>
                  <a:solidFill>
                    <a:srgbClr val="ffffff"/>
                  </a:solidFill>
                </a:uFill>
                <a:latin typeface="Calibri"/>
                <a:ea typeface="DejaVu Sans"/>
              </a:rPr>
              <a:t>Przemyśl</a:t>
            </a:r>
            <a:endParaRPr b="0" lang="pl-PL" sz="1200" spc="-1" strike="noStrike">
              <a:solidFill>
                <a:srgbClr val="000000"/>
              </a:solidFill>
              <a:uFill>
                <a:solidFill>
                  <a:srgbClr val="ffffff"/>
                </a:solidFill>
              </a:uFill>
              <a:latin typeface="Arial"/>
            </a:endParaRPr>
          </a:p>
        </p:txBody>
      </p:sp>
      <p:sp>
        <p:nvSpPr>
          <p:cNvPr id="183" name="CustomShape 87"/>
          <p:cNvSpPr/>
          <p:nvPr/>
        </p:nvSpPr>
        <p:spPr>
          <a:xfrm>
            <a:off x="7858080" y="5882040"/>
            <a:ext cx="142920" cy="115560"/>
          </a:xfrm>
          <a:custGeom>
            <a:avLst/>
            <a:gdLst/>
            <a:ahLst/>
            <a:rect l="l" t="t" r="r" b="b"/>
            <a:pathLst>
              <a:path w="402" h="327">
                <a:moveTo>
                  <a:pt x="200" y="0"/>
                </a:moveTo>
                <a:lnTo>
                  <a:pt x="401" y="326"/>
                </a:lnTo>
                <a:lnTo>
                  <a:pt x="0" y="326"/>
                </a:lnTo>
                <a:lnTo>
                  <a:pt x="200" y="0"/>
                </a:lnTo>
              </a:path>
            </a:pathLst>
          </a:custGeom>
          <a:solidFill>
            <a:srgbClr val="dce6f2"/>
          </a:solidFill>
          <a:ln>
            <a:noFill/>
          </a:ln>
        </p:spPr>
        <p:style>
          <a:lnRef idx="0"/>
          <a:fillRef idx="0"/>
          <a:effectRef idx="0"/>
          <a:fontRef idx="minor"/>
        </p:style>
      </p:sp>
      <p:sp>
        <p:nvSpPr>
          <p:cNvPr id="184" name="CustomShape 88"/>
          <p:cNvSpPr/>
          <p:nvPr/>
        </p:nvSpPr>
        <p:spPr>
          <a:xfrm>
            <a:off x="7426440" y="4902120"/>
            <a:ext cx="214200" cy="213480"/>
          </a:xfrm>
          <a:prstGeom prst="ellipse">
            <a:avLst/>
          </a:prstGeom>
          <a:solidFill>
            <a:srgbClr val="376092"/>
          </a:solidFill>
          <a:ln w="25560">
            <a:solidFill>
              <a:srgbClr val="376092"/>
            </a:solidFill>
            <a:miter/>
          </a:ln>
        </p:spPr>
        <p:style>
          <a:lnRef idx="0"/>
          <a:fillRef idx="0"/>
          <a:effectRef idx="0"/>
          <a:fontRef idx="minor"/>
        </p:style>
      </p:sp>
      <p:sp>
        <p:nvSpPr>
          <p:cNvPr id="185" name="CustomShape 89"/>
          <p:cNvSpPr/>
          <p:nvPr/>
        </p:nvSpPr>
        <p:spPr>
          <a:xfrm>
            <a:off x="8238960" y="4872240"/>
            <a:ext cx="214560" cy="213480"/>
          </a:xfrm>
          <a:prstGeom prst="ellipse">
            <a:avLst/>
          </a:prstGeom>
          <a:solidFill>
            <a:srgbClr val="376092"/>
          </a:solidFill>
          <a:ln w="25560">
            <a:solidFill>
              <a:srgbClr val="376092"/>
            </a:solidFill>
            <a:miter/>
          </a:ln>
        </p:spPr>
        <p:style>
          <a:lnRef idx="0"/>
          <a:fillRef idx="0"/>
          <a:effectRef idx="0"/>
          <a:fontRef idx="minor"/>
        </p:style>
      </p:sp>
      <p:sp>
        <p:nvSpPr>
          <p:cNvPr id="186" name="CustomShape 90"/>
          <p:cNvSpPr/>
          <p:nvPr/>
        </p:nvSpPr>
        <p:spPr>
          <a:xfrm>
            <a:off x="6588000" y="4579200"/>
            <a:ext cx="1036800" cy="275040"/>
          </a:xfrm>
          <a:prstGeom prst="rect">
            <a:avLst/>
          </a:prstGeom>
          <a:solidFill>
            <a:srgbClr val="dce6f2"/>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376092"/>
                </a:solidFill>
                <a:uFill>
                  <a:solidFill>
                    <a:srgbClr val="ffffff"/>
                  </a:solidFill>
                </a:uFill>
                <a:latin typeface="Calibri"/>
                <a:ea typeface="DejaVu Sans"/>
              </a:rPr>
              <a:t>Stalowa Wola</a:t>
            </a:r>
            <a:endParaRPr b="0" lang="pl-PL" sz="1200" spc="-1" strike="noStrike">
              <a:solidFill>
                <a:srgbClr val="000000"/>
              </a:solidFill>
              <a:uFill>
                <a:solidFill>
                  <a:srgbClr val="ffffff"/>
                </a:solidFill>
              </a:uFill>
              <a:latin typeface="Arial"/>
            </a:endParaRPr>
          </a:p>
        </p:txBody>
      </p:sp>
      <p:sp>
        <p:nvSpPr>
          <p:cNvPr id="187" name="CustomShape 91"/>
          <p:cNvSpPr/>
          <p:nvPr/>
        </p:nvSpPr>
        <p:spPr>
          <a:xfrm rot="10800000">
            <a:off x="8182080" y="5432760"/>
            <a:ext cx="142920" cy="115560"/>
          </a:xfrm>
          <a:custGeom>
            <a:avLst/>
            <a:gdLst/>
            <a:ahLst/>
            <a:rect l="l" t="t" r="r" b="b"/>
            <a:pathLst>
              <a:path w="402" h="327">
                <a:moveTo>
                  <a:pt x="201" y="326"/>
                </a:moveTo>
                <a:lnTo>
                  <a:pt x="0" y="0"/>
                </a:lnTo>
                <a:lnTo>
                  <a:pt x="401" y="0"/>
                </a:lnTo>
                <a:lnTo>
                  <a:pt x="201" y="326"/>
                </a:lnTo>
              </a:path>
            </a:pathLst>
          </a:custGeom>
          <a:solidFill>
            <a:srgbClr val="dce6f2"/>
          </a:solidFill>
          <a:ln>
            <a:noFill/>
          </a:ln>
        </p:spPr>
        <p:style>
          <a:lnRef idx="0"/>
          <a:fillRef idx="0"/>
          <a:effectRef idx="0"/>
          <a:fontRef idx="minor"/>
        </p:style>
      </p:sp>
      <p:sp>
        <p:nvSpPr>
          <p:cNvPr id="188" name="CustomShape 92"/>
          <p:cNvSpPr/>
          <p:nvPr/>
        </p:nvSpPr>
        <p:spPr>
          <a:xfrm>
            <a:off x="7740720" y="4449240"/>
            <a:ext cx="831960" cy="457560"/>
          </a:xfrm>
          <a:prstGeom prst="rect">
            <a:avLst/>
          </a:prstGeom>
          <a:solidFill>
            <a:srgbClr val="dce6f2"/>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376092"/>
                </a:solidFill>
                <a:uFill>
                  <a:solidFill>
                    <a:srgbClr val="ffffff"/>
                  </a:solidFill>
                </a:uFill>
                <a:latin typeface="Calibri"/>
                <a:ea typeface="DejaVu Sans"/>
              </a:rPr>
              <a:t>Tomaszów Lubelski</a:t>
            </a:r>
            <a:endParaRPr b="0" lang="pl-PL" sz="1200" spc="-1" strike="noStrike">
              <a:solidFill>
                <a:srgbClr val="000000"/>
              </a:solidFill>
              <a:uFill>
                <a:solidFill>
                  <a:srgbClr val="ffffff"/>
                </a:solidFill>
              </a:uFill>
              <a:latin typeface="Arial"/>
            </a:endParaRPr>
          </a:p>
        </p:txBody>
      </p:sp>
      <p:sp>
        <p:nvSpPr>
          <p:cNvPr id="189" name="CustomShape 93"/>
          <p:cNvSpPr/>
          <p:nvPr/>
        </p:nvSpPr>
        <p:spPr>
          <a:xfrm rot="10800000">
            <a:off x="8994960" y="5470560"/>
            <a:ext cx="142920" cy="115560"/>
          </a:xfrm>
          <a:custGeom>
            <a:avLst/>
            <a:gdLst/>
            <a:ahLst/>
            <a:rect l="l" t="t" r="r" b="b"/>
            <a:pathLst>
              <a:path w="402" h="327">
                <a:moveTo>
                  <a:pt x="201" y="326"/>
                </a:moveTo>
                <a:lnTo>
                  <a:pt x="0" y="0"/>
                </a:lnTo>
                <a:lnTo>
                  <a:pt x="401" y="0"/>
                </a:lnTo>
                <a:lnTo>
                  <a:pt x="201" y="326"/>
                </a:lnTo>
              </a:path>
            </a:pathLst>
          </a:custGeom>
          <a:solidFill>
            <a:srgbClr val="dce6f2"/>
          </a:solidFill>
          <a:ln>
            <a:noFill/>
          </a:ln>
        </p:spPr>
        <p:style>
          <a:lnRef idx="0"/>
          <a:fillRef idx="0"/>
          <a:effectRef idx="0"/>
          <a:fontRef idx="minor"/>
        </p:style>
      </p:sp>
      <p:sp>
        <p:nvSpPr>
          <p:cNvPr id="190" name="CustomShape 94"/>
          <p:cNvSpPr/>
          <p:nvPr/>
        </p:nvSpPr>
        <p:spPr>
          <a:xfrm>
            <a:off x="2846520" y="4341240"/>
            <a:ext cx="214200" cy="213840"/>
          </a:xfrm>
          <a:prstGeom prst="ellipse">
            <a:avLst/>
          </a:prstGeom>
          <a:solidFill>
            <a:srgbClr val="376092"/>
          </a:solidFill>
          <a:ln w="25560">
            <a:solidFill>
              <a:srgbClr val="376092"/>
            </a:solidFill>
            <a:miter/>
          </a:ln>
        </p:spPr>
        <p:style>
          <a:lnRef idx="0"/>
          <a:fillRef idx="0"/>
          <a:effectRef idx="0"/>
          <a:fontRef idx="minor"/>
        </p:style>
      </p:sp>
      <p:sp>
        <p:nvSpPr>
          <p:cNvPr id="191" name="CustomShape 95"/>
          <p:cNvSpPr/>
          <p:nvPr/>
        </p:nvSpPr>
        <p:spPr>
          <a:xfrm>
            <a:off x="1908000" y="4331880"/>
            <a:ext cx="970200" cy="275040"/>
          </a:xfrm>
          <a:prstGeom prst="rect">
            <a:avLst/>
          </a:prstGeom>
          <a:solidFill>
            <a:srgbClr val="dce6f2"/>
          </a:solidFill>
          <a:ln>
            <a:noFill/>
          </a:ln>
        </p:spPr>
        <p:style>
          <a:lnRef idx="0"/>
          <a:fillRef idx="0"/>
          <a:effectRef idx="0"/>
          <a:fontRef idx="minor"/>
        </p:style>
        <p:txBody>
          <a:bodyPr lIns="90000" rIns="90000" tIns="46800" bIns="46800"/>
          <a:p>
            <a:pPr algn="ctr">
              <a:lnSpc>
                <a:spcPct val="100000"/>
              </a:lnSpc>
            </a:pPr>
            <a:r>
              <a:rPr b="0" lang="pl-PL" sz="1200" spc="-1" strike="noStrike">
                <a:solidFill>
                  <a:srgbClr val="376092"/>
                </a:solidFill>
                <a:uFill>
                  <a:solidFill>
                    <a:srgbClr val="ffffff"/>
                  </a:solidFill>
                </a:uFill>
                <a:latin typeface="Calibri"/>
                <a:ea typeface="DejaVu Sans"/>
              </a:rPr>
              <a:t>Świebodzice</a:t>
            </a:r>
            <a:endParaRPr b="0" lang="pl-PL" sz="1200" spc="-1" strike="noStrike">
              <a:solidFill>
                <a:srgbClr val="000000"/>
              </a:solidFill>
              <a:uFill>
                <a:solidFill>
                  <a:srgbClr val="ffffff"/>
                </a:solidFill>
              </a:uFill>
              <a:latin typeface="Arial"/>
            </a:endParaRPr>
          </a:p>
        </p:txBody>
      </p:sp>
      <p:sp>
        <p:nvSpPr>
          <p:cNvPr id="192" name="CustomShape 96"/>
          <p:cNvSpPr/>
          <p:nvPr/>
        </p:nvSpPr>
        <p:spPr>
          <a:xfrm rot="5400000">
            <a:off x="2845440" y="4389480"/>
            <a:ext cx="142920" cy="115920"/>
          </a:xfrm>
          <a:custGeom>
            <a:avLst/>
            <a:gdLst/>
            <a:ahLst/>
            <a:rect l="l" t="t" r="r" b="b"/>
            <a:pathLst>
              <a:path w="328" h="402">
                <a:moveTo>
                  <a:pt x="327" y="200"/>
                </a:moveTo>
                <a:lnTo>
                  <a:pt x="0" y="401"/>
                </a:lnTo>
                <a:lnTo>
                  <a:pt x="0" y="0"/>
                </a:lnTo>
                <a:lnTo>
                  <a:pt x="327" y="200"/>
                </a:lnTo>
              </a:path>
            </a:pathLst>
          </a:custGeom>
          <a:solidFill>
            <a:srgbClr val="dce6f2"/>
          </a:solidFill>
          <a:ln>
            <a:noFill/>
          </a:ln>
        </p:spPr>
        <p:style>
          <a:lnRef idx="0"/>
          <a:fillRef idx="0"/>
          <a:effectRef idx="0"/>
          <a:fontRef idx="minor"/>
        </p:style>
      </p:sp>
      <p:sp>
        <p:nvSpPr>
          <p:cNvPr id="193" name="CustomShape 97"/>
          <p:cNvSpPr/>
          <p:nvPr/>
        </p:nvSpPr>
        <p:spPr>
          <a:xfrm>
            <a:off x="172080" y="5291280"/>
            <a:ext cx="2383920" cy="997560"/>
          </a:xfrm>
          <a:prstGeom prst="rect">
            <a:avLst/>
          </a:prstGeom>
          <a:solidFill>
            <a:srgbClr val="f2dcdb"/>
          </a:solidFill>
          <a:ln>
            <a:noFill/>
          </a:ln>
        </p:spPr>
        <p:style>
          <a:lnRef idx="0"/>
          <a:fillRef idx="0"/>
          <a:effectRef idx="0"/>
          <a:fontRef idx="minor"/>
        </p:style>
        <p:txBody>
          <a:bodyPr lIns="90000" rIns="90000" tIns="46800" bIns="46800"/>
          <a:p>
            <a:pPr>
              <a:lnSpc>
                <a:spcPct val="100000"/>
              </a:lnSpc>
            </a:pPr>
            <a:r>
              <a:rPr b="0" lang="pl-PL" sz="1800" spc="-1" strike="noStrike">
                <a:solidFill>
                  <a:srgbClr val="953735"/>
                </a:solidFill>
                <a:uFill>
                  <a:solidFill>
                    <a:srgbClr val="ffffff"/>
                  </a:solidFill>
                </a:uFill>
                <a:latin typeface="Calibri"/>
                <a:ea typeface="DejaVu Sans"/>
              </a:rPr>
              <a:t>Urban Mobility</a:t>
            </a:r>
            <a:endParaRPr b="0" lang="pl-PL" sz="1800" spc="-1" strike="noStrike">
              <a:solidFill>
                <a:srgbClr val="000000"/>
              </a:solidFill>
              <a:uFill>
                <a:solidFill>
                  <a:srgbClr val="ffffff"/>
                </a:solidFill>
              </a:uFill>
              <a:latin typeface="Calibri"/>
            </a:endParaRPr>
          </a:p>
          <a:p>
            <a:pPr>
              <a:lnSpc>
                <a:spcPct val="100000"/>
              </a:lnSpc>
            </a:pPr>
            <a:r>
              <a:rPr b="0" lang="pl-PL" sz="1800" spc="-1" strike="noStrike">
                <a:solidFill>
                  <a:srgbClr val="376092"/>
                </a:solidFill>
                <a:uFill>
                  <a:solidFill>
                    <a:srgbClr val="ffffff"/>
                  </a:solidFill>
                </a:uFill>
                <a:latin typeface="Calibri"/>
                <a:ea typeface="DejaVu Sans"/>
              </a:rPr>
              <a:t>Urban Regeneration</a:t>
            </a:r>
            <a:endParaRPr b="0" lang="pl-PL" sz="1800" spc="-1" strike="noStrike">
              <a:solidFill>
                <a:srgbClr val="000000"/>
              </a:solidFill>
              <a:uFill>
                <a:solidFill>
                  <a:srgbClr val="ffffff"/>
                </a:solidFill>
              </a:uFill>
              <a:latin typeface="Calibri"/>
            </a:endParaRPr>
          </a:p>
          <a:p>
            <a:pPr>
              <a:lnSpc>
                <a:spcPct val="100000"/>
              </a:lnSpc>
            </a:pPr>
            <a:r>
              <a:rPr b="0" lang="pl-PL" sz="1800" spc="-1" strike="noStrike">
                <a:solidFill>
                  <a:srgbClr val="77933c"/>
                </a:solidFill>
                <a:uFill>
                  <a:solidFill>
                    <a:srgbClr val="ffffff"/>
                  </a:solidFill>
                </a:uFill>
                <a:latin typeface="Calibri"/>
                <a:ea typeface="DejaVu Sans"/>
              </a:rPr>
              <a:t>Air Quality</a:t>
            </a:r>
            <a:endParaRPr b="0" lang="pl-PL" sz="1800" spc="-1" strike="noStrike">
              <a:solidFill>
                <a:srgbClr val="000000"/>
              </a:solidFill>
              <a:uFill>
                <a:solidFill>
                  <a:srgbClr val="ffffff"/>
                </a:solidFill>
              </a:uFill>
              <a:latin typeface="Calibri"/>
            </a:endParaRPr>
          </a:p>
        </p:txBody>
      </p:sp>
      <p:sp>
        <p:nvSpPr>
          <p:cNvPr id="194" name="CustomShape 98"/>
          <p:cNvSpPr/>
          <p:nvPr/>
        </p:nvSpPr>
        <p:spPr>
          <a:xfrm>
            <a:off x="253440" y="3240000"/>
            <a:ext cx="285840" cy="285120"/>
          </a:xfrm>
          <a:prstGeom prst="ellipse">
            <a:avLst/>
          </a:prstGeom>
          <a:solidFill>
            <a:srgbClr val="ffffff"/>
          </a:solidFill>
          <a:ln w="25560">
            <a:solidFill>
              <a:srgbClr val="ff0000"/>
            </a:solidFill>
            <a:miter/>
          </a:ln>
        </p:spPr>
        <p:style>
          <a:lnRef idx="0"/>
          <a:fillRef idx="0"/>
          <a:effectRef idx="0"/>
          <a:fontRef idx="minor"/>
        </p:style>
      </p:sp>
      <p:sp>
        <p:nvSpPr>
          <p:cNvPr id="195" name="CustomShape 99"/>
          <p:cNvSpPr/>
          <p:nvPr/>
        </p:nvSpPr>
        <p:spPr>
          <a:xfrm>
            <a:off x="578880" y="3252600"/>
            <a:ext cx="790560" cy="305640"/>
          </a:xfrm>
          <a:prstGeom prst="rect">
            <a:avLst/>
          </a:prstGeom>
          <a:noFill/>
          <a:ln>
            <a:noFill/>
          </a:ln>
        </p:spPr>
        <p:style>
          <a:lnRef idx="0"/>
          <a:fillRef idx="0"/>
          <a:effectRef idx="0"/>
          <a:fontRef idx="minor"/>
        </p:style>
        <p:txBody>
          <a:bodyPr lIns="90000" rIns="90000" tIns="46800" bIns="46800"/>
          <a:p>
            <a:pPr>
              <a:lnSpc>
                <a:spcPct val="100000"/>
              </a:lnSpc>
            </a:pPr>
            <a:r>
              <a:rPr b="0" lang="pl-PL" sz="1400" spc="-1" strike="noStrike">
                <a:solidFill>
                  <a:srgbClr val="000000"/>
                </a:solidFill>
                <a:uFill>
                  <a:solidFill>
                    <a:srgbClr val="ffffff"/>
                  </a:solidFill>
                </a:uFill>
                <a:latin typeface="Calibri"/>
                <a:ea typeface="Arial"/>
              </a:rPr>
              <a:t>Lider</a:t>
            </a:r>
            <a:endParaRPr b="0" lang="pl-PL" sz="1400" spc="-1" strike="noStrike">
              <a:solidFill>
                <a:srgbClr val="000000"/>
              </a:solidFill>
              <a:uFill>
                <a:solidFill>
                  <a:srgbClr val="ffffff"/>
                </a:solidFill>
              </a:uFill>
              <a:latin typeface="Arial"/>
            </a:endParaRPr>
          </a:p>
        </p:txBody>
      </p:sp>
      <p:sp>
        <p:nvSpPr>
          <p:cNvPr id="196" name="CustomShape 100"/>
          <p:cNvSpPr/>
          <p:nvPr/>
        </p:nvSpPr>
        <p:spPr>
          <a:xfrm>
            <a:off x="42120" y="3591720"/>
            <a:ext cx="1032120" cy="366840"/>
          </a:xfrm>
          <a:prstGeom prst="rect">
            <a:avLst/>
          </a:prstGeom>
          <a:noFill/>
          <a:ln>
            <a:noFill/>
          </a:ln>
        </p:spPr>
        <p:style>
          <a:lnRef idx="0"/>
          <a:fillRef idx="0"/>
          <a:effectRef idx="0"/>
          <a:fontRef idx="minor"/>
        </p:style>
        <p:txBody>
          <a:bodyPr lIns="90000" rIns="90000" tIns="46800" bIns="46800"/>
          <a:p>
            <a:pPr>
              <a:lnSpc>
                <a:spcPct val="100000"/>
              </a:lnSpc>
            </a:pPr>
            <a:r>
              <a:rPr b="0" lang="pl-PL" sz="1400" spc="-1" strike="noStrike">
                <a:solidFill>
                  <a:srgbClr val="000000"/>
                </a:solidFill>
                <a:uFill>
                  <a:solidFill>
                    <a:srgbClr val="ffffff"/>
                  </a:solidFill>
                </a:uFill>
                <a:latin typeface="Calibri"/>
                <a:ea typeface="Arial"/>
              </a:rPr>
              <a:t>City</a:t>
            </a:r>
            <a:r>
              <a:rPr b="0" lang="pl-PL" sz="1800" spc="-1" strike="noStrike">
                <a:solidFill>
                  <a:srgbClr val="000000"/>
                </a:solidFill>
                <a:uFill>
                  <a:solidFill>
                    <a:srgbClr val="ffffff"/>
                  </a:solidFill>
                </a:uFill>
                <a:latin typeface="Calibri"/>
                <a:ea typeface="Arial"/>
              </a:rPr>
              <a:t>:</a:t>
            </a:r>
            <a:endParaRPr b="0" lang="pl-PL" sz="1800" spc="-1" strike="noStrike">
              <a:solidFill>
                <a:srgbClr val="000000"/>
              </a:solidFill>
              <a:uFill>
                <a:solidFill>
                  <a:srgbClr val="ffffff"/>
                </a:solidFill>
              </a:uFill>
              <a:latin typeface="Arial"/>
            </a:endParaRPr>
          </a:p>
        </p:txBody>
      </p:sp>
      <p:sp>
        <p:nvSpPr>
          <p:cNvPr id="197" name="CustomShape 101"/>
          <p:cNvSpPr/>
          <p:nvPr/>
        </p:nvSpPr>
        <p:spPr>
          <a:xfrm>
            <a:off x="227880" y="4005000"/>
            <a:ext cx="285840" cy="286560"/>
          </a:xfrm>
          <a:prstGeom prst="ellipse">
            <a:avLst/>
          </a:prstGeom>
          <a:solidFill>
            <a:srgbClr val="ffffff"/>
          </a:solidFill>
          <a:ln w="25560">
            <a:solidFill>
              <a:srgbClr val="000000"/>
            </a:solidFill>
            <a:miter/>
          </a:ln>
        </p:spPr>
        <p:style>
          <a:lnRef idx="0"/>
          <a:fillRef idx="0"/>
          <a:effectRef idx="0"/>
          <a:fontRef idx="minor"/>
        </p:style>
      </p:sp>
      <p:sp>
        <p:nvSpPr>
          <p:cNvPr id="198" name="CustomShape 102"/>
          <p:cNvSpPr/>
          <p:nvPr/>
        </p:nvSpPr>
        <p:spPr>
          <a:xfrm>
            <a:off x="262800" y="4397400"/>
            <a:ext cx="214560" cy="213840"/>
          </a:xfrm>
          <a:prstGeom prst="ellipse">
            <a:avLst/>
          </a:prstGeom>
          <a:noFill/>
          <a:ln w="25560">
            <a:solidFill>
              <a:srgbClr val="000000"/>
            </a:solidFill>
            <a:miter/>
          </a:ln>
        </p:spPr>
        <p:style>
          <a:lnRef idx="0"/>
          <a:fillRef idx="0"/>
          <a:effectRef idx="0"/>
          <a:fontRef idx="minor"/>
        </p:style>
      </p:sp>
      <p:sp>
        <p:nvSpPr>
          <p:cNvPr id="199" name="CustomShape 103"/>
          <p:cNvSpPr/>
          <p:nvPr/>
        </p:nvSpPr>
        <p:spPr>
          <a:xfrm>
            <a:off x="321480" y="4743000"/>
            <a:ext cx="98640" cy="96480"/>
          </a:xfrm>
          <a:prstGeom prst="ellipse">
            <a:avLst/>
          </a:prstGeom>
          <a:noFill/>
          <a:ln w="25560">
            <a:solidFill>
              <a:srgbClr val="000000"/>
            </a:solidFill>
            <a:miter/>
          </a:ln>
        </p:spPr>
        <p:style>
          <a:lnRef idx="0"/>
          <a:fillRef idx="0"/>
          <a:effectRef idx="0"/>
          <a:fontRef idx="minor"/>
        </p:style>
      </p:sp>
      <p:sp>
        <p:nvSpPr>
          <p:cNvPr id="200" name="CustomShape 104"/>
          <p:cNvSpPr/>
          <p:nvPr/>
        </p:nvSpPr>
        <p:spPr>
          <a:xfrm>
            <a:off x="5141880" y="6046920"/>
            <a:ext cx="209880" cy="180720"/>
          </a:xfrm>
          <a:prstGeom prst="rect">
            <a:avLst/>
          </a:prstGeom>
          <a:solidFill>
            <a:srgbClr val="77933c"/>
          </a:solidFill>
          <a:ln w="25560">
            <a:solidFill>
              <a:srgbClr val="77933c"/>
            </a:solidFill>
            <a:miter/>
          </a:ln>
        </p:spPr>
        <p:style>
          <a:lnRef idx="0"/>
          <a:fillRef idx="0"/>
          <a:effectRef idx="0"/>
          <a:fontRef idx="minor"/>
        </p:style>
      </p:sp>
      <p:sp>
        <p:nvSpPr>
          <p:cNvPr id="201" name="CustomShape 105"/>
          <p:cNvSpPr/>
          <p:nvPr/>
        </p:nvSpPr>
        <p:spPr>
          <a:xfrm>
            <a:off x="5180040" y="6176520"/>
            <a:ext cx="141480" cy="115920"/>
          </a:xfrm>
          <a:custGeom>
            <a:avLst/>
            <a:gdLst/>
            <a:ahLst/>
            <a:rect l="l" t="t" r="r" b="b"/>
            <a:pathLst>
              <a:path w="399" h="328">
                <a:moveTo>
                  <a:pt x="199" y="0"/>
                </a:moveTo>
                <a:lnTo>
                  <a:pt x="398" y="327"/>
                </a:lnTo>
                <a:lnTo>
                  <a:pt x="0" y="327"/>
                </a:lnTo>
                <a:lnTo>
                  <a:pt x="199" y="0"/>
                </a:lnTo>
              </a:path>
            </a:pathLst>
          </a:custGeom>
          <a:solidFill>
            <a:srgbClr val="ebf1de"/>
          </a:solidFill>
          <a:ln>
            <a:noFill/>
          </a:ln>
        </p:spPr>
        <p:style>
          <a:lnRef idx="0"/>
          <a:fillRef idx="0"/>
          <a:effectRef idx="0"/>
          <a:fontRef idx="minor"/>
        </p:style>
      </p:sp>
      <p:sp>
        <p:nvSpPr>
          <p:cNvPr id="202" name="CustomShape 106"/>
          <p:cNvSpPr/>
          <p:nvPr/>
        </p:nvSpPr>
        <p:spPr>
          <a:xfrm>
            <a:off x="1933560" y="1341000"/>
            <a:ext cx="319320" cy="279000"/>
          </a:xfrm>
          <a:prstGeom prst="rect">
            <a:avLst/>
          </a:prstGeom>
          <a:solidFill>
            <a:srgbClr val="953735"/>
          </a:solidFill>
          <a:ln w="25560">
            <a:solidFill>
              <a:srgbClr val="ff0000"/>
            </a:solidFill>
            <a:miter/>
          </a:ln>
        </p:spPr>
        <p:style>
          <a:lnRef idx="0"/>
          <a:fillRef idx="0"/>
          <a:effectRef idx="0"/>
          <a:fontRef idx="minor"/>
        </p:style>
      </p:sp>
      <p:sp>
        <p:nvSpPr>
          <p:cNvPr id="203" name="CustomShape 107"/>
          <p:cNvSpPr/>
          <p:nvPr/>
        </p:nvSpPr>
        <p:spPr>
          <a:xfrm rot="16200000">
            <a:off x="2189160" y="1413000"/>
            <a:ext cx="142560" cy="117720"/>
          </a:xfrm>
          <a:custGeom>
            <a:avLst/>
            <a:gdLst/>
            <a:ahLst/>
            <a:rect l="l" t="t" r="r" b="b"/>
            <a:pathLst>
              <a:path w="333" h="402">
                <a:moveTo>
                  <a:pt x="0" y="201"/>
                </a:moveTo>
                <a:lnTo>
                  <a:pt x="332" y="0"/>
                </a:lnTo>
                <a:lnTo>
                  <a:pt x="332" y="401"/>
                </a:lnTo>
                <a:lnTo>
                  <a:pt x="0" y="201"/>
                </a:lnTo>
              </a:path>
            </a:pathLst>
          </a:custGeom>
          <a:solidFill>
            <a:srgbClr val="f2dcdb"/>
          </a:solidFill>
          <a:ln w="25560">
            <a:solidFill>
              <a:srgbClr val="ff0000"/>
            </a:solidFill>
            <a:miter/>
          </a:ln>
        </p:spPr>
        <p:style>
          <a:lnRef idx="0"/>
          <a:fillRef idx="0"/>
          <a:effectRef idx="0"/>
          <a:fontRef idx="minor"/>
        </p:style>
      </p:sp>
      <p:sp>
        <p:nvSpPr>
          <p:cNvPr id="204" name="CustomShape 108"/>
          <p:cNvSpPr/>
          <p:nvPr/>
        </p:nvSpPr>
        <p:spPr>
          <a:xfrm>
            <a:off x="269280" y="5025960"/>
            <a:ext cx="208080" cy="180720"/>
          </a:xfrm>
          <a:prstGeom prst="rect">
            <a:avLst/>
          </a:prstGeom>
          <a:noFill/>
          <a:ln w="25560">
            <a:solidFill>
              <a:srgbClr val="000000"/>
            </a:solidFill>
            <a:miter/>
          </a:ln>
        </p:spPr>
        <p:style>
          <a:lnRef idx="0"/>
          <a:fillRef idx="0"/>
          <a:effectRef idx="0"/>
          <a:fontRef idx="minor"/>
        </p:style>
      </p:sp>
      <p:sp>
        <p:nvSpPr>
          <p:cNvPr id="205" name="CustomShape 109"/>
          <p:cNvSpPr/>
          <p:nvPr/>
        </p:nvSpPr>
        <p:spPr>
          <a:xfrm>
            <a:off x="559800" y="3949200"/>
            <a:ext cx="790560" cy="275040"/>
          </a:xfrm>
          <a:prstGeom prst="rect">
            <a:avLst/>
          </a:prstGeom>
          <a:noFill/>
          <a:ln>
            <a:noFill/>
          </a:ln>
        </p:spPr>
        <p:style>
          <a:lnRef idx="0"/>
          <a:fillRef idx="0"/>
          <a:effectRef idx="0"/>
          <a:fontRef idx="minor"/>
        </p:style>
        <p:txBody>
          <a:bodyPr lIns="90000" rIns="90000" tIns="46800" bIns="46800"/>
          <a:p>
            <a:pPr>
              <a:lnSpc>
                <a:spcPct val="100000"/>
              </a:lnSpc>
            </a:pPr>
            <a:r>
              <a:rPr b="0" lang="pl-PL" sz="1200" spc="-1" strike="noStrike">
                <a:solidFill>
                  <a:srgbClr val="000000"/>
                </a:solidFill>
                <a:uFill>
                  <a:solidFill>
                    <a:srgbClr val="ffffff"/>
                  </a:solidFill>
                </a:uFill>
                <a:latin typeface="Calibri"/>
                <a:ea typeface="Arial"/>
              </a:rPr>
              <a:t>Big</a:t>
            </a:r>
            <a:endParaRPr b="0" lang="pl-PL" sz="1200" spc="-1" strike="noStrike">
              <a:solidFill>
                <a:srgbClr val="000000"/>
              </a:solidFill>
              <a:uFill>
                <a:solidFill>
                  <a:srgbClr val="ffffff"/>
                </a:solidFill>
              </a:uFill>
              <a:latin typeface="Arial"/>
            </a:endParaRPr>
          </a:p>
        </p:txBody>
      </p:sp>
      <p:sp>
        <p:nvSpPr>
          <p:cNvPr id="206" name="CustomShape 110"/>
          <p:cNvSpPr/>
          <p:nvPr/>
        </p:nvSpPr>
        <p:spPr>
          <a:xfrm>
            <a:off x="561240" y="4293000"/>
            <a:ext cx="873360" cy="275040"/>
          </a:xfrm>
          <a:prstGeom prst="rect">
            <a:avLst/>
          </a:prstGeom>
          <a:noFill/>
          <a:ln>
            <a:noFill/>
          </a:ln>
        </p:spPr>
        <p:style>
          <a:lnRef idx="0"/>
          <a:fillRef idx="0"/>
          <a:effectRef idx="0"/>
          <a:fontRef idx="minor"/>
        </p:style>
        <p:txBody>
          <a:bodyPr lIns="90000" rIns="90000" tIns="46800" bIns="46800"/>
          <a:p>
            <a:pPr>
              <a:lnSpc>
                <a:spcPct val="100000"/>
              </a:lnSpc>
            </a:pPr>
            <a:r>
              <a:rPr b="0" lang="pl-PL" sz="1200" spc="-1" strike="noStrike">
                <a:solidFill>
                  <a:srgbClr val="000000"/>
                </a:solidFill>
                <a:uFill>
                  <a:solidFill>
                    <a:srgbClr val="ffffff"/>
                  </a:solidFill>
                </a:uFill>
                <a:latin typeface="Calibri"/>
                <a:ea typeface="Arial"/>
              </a:rPr>
              <a:t>Medium</a:t>
            </a:r>
            <a:endParaRPr b="0" lang="pl-PL" sz="1200" spc="-1" strike="noStrike">
              <a:solidFill>
                <a:srgbClr val="000000"/>
              </a:solidFill>
              <a:uFill>
                <a:solidFill>
                  <a:srgbClr val="ffffff"/>
                </a:solidFill>
              </a:uFill>
              <a:latin typeface="Arial"/>
            </a:endParaRPr>
          </a:p>
        </p:txBody>
      </p:sp>
      <p:sp>
        <p:nvSpPr>
          <p:cNvPr id="207" name="CustomShape 111"/>
          <p:cNvSpPr/>
          <p:nvPr/>
        </p:nvSpPr>
        <p:spPr>
          <a:xfrm>
            <a:off x="564480" y="4600440"/>
            <a:ext cx="804960" cy="275040"/>
          </a:xfrm>
          <a:prstGeom prst="rect">
            <a:avLst/>
          </a:prstGeom>
          <a:noFill/>
          <a:ln>
            <a:noFill/>
          </a:ln>
        </p:spPr>
        <p:style>
          <a:lnRef idx="0"/>
          <a:fillRef idx="0"/>
          <a:effectRef idx="0"/>
          <a:fontRef idx="minor"/>
        </p:style>
        <p:txBody>
          <a:bodyPr lIns="90000" rIns="90000" tIns="46800" bIns="46800"/>
          <a:p>
            <a:pPr>
              <a:lnSpc>
                <a:spcPct val="100000"/>
              </a:lnSpc>
            </a:pPr>
            <a:r>
              <a:rPr b="0" lang="pl-PL" sz="1200" spc="-1" strike="noStrike">
                <a:solidFill>
                  <a:srgbClr val="000000"/>
                </a:solidFill>
                <a:uFill>
                  <a:solidFill>
                    <a:srgbClr val="ffffff"/>
                  </a:solidFill>
                </a:uFill>
                <a:latin typeface="Calibri"/>
                <a:ea typeface="Arial"/>
              </a:rPr>
              <a:t>Small</a:t>
            </a:r>
            <a:endParaRPr b="0" lang="pl-PL" sz="1200" spc="-1" strike="noStrike">
              <a:solidFill>
                <a:srgbClr val="000000"/>
              </a:solidFill>
              <a:uFill>
                <a:solidFill>
                  <a:srgbClr val="ffffff"/>
                </a:solidFill>
              </a:uFill>
              <a:latin typeface="Arial"/>
            </a:endParaRPr>
          </a:p>
        </p:txBody>
      </p:sp>
      <p:sp>
        <p:nvSpPr>
          <p:cNvPr id="208" name="CustomShape 112"/>
          <p:cNvSpPr/>
          <p:nvPr/>
        </p:nvSpPr>
        <p:spPr>
          <a:xfrm>
            <a:off x="543960" y="4943880"/>
            <a:ext cx="2048040" cy="305640"/>
          </a:xfrm>
          <a:prstGeom prst="rect">
            <a:avLst/>
          </a:prstGeom>
          <a:noFill/>
          <a:ln>
            <a:noFill/>
          </a:ln>
        </p:spPr>
        <p:style>
          <a:lnRef idx="0"/>
          <a:fillRef idx="0"/>
          <a:effectRef idx="0"/>
          <a:fontRef idx="minor"/>
        </p:style>
        <p:txBody>
          <a:bodyPr lIns="90000" rIns="90000" tIns="46800" bIns="46800"/>
          <a:p>
            <a:pPr>
              <a:lnSpc>
                <a:spcPct val="100000"/>
              </a:lnSpc>
            </a:pPr>
            <a:r>
              <a:rPr b="0" lang="pl-PL" sz="1400" spc="-1" strike="noStrike">
                <a:solidFill>
                  <a:srgbClr val="000000"/>
                </a:solidFill>
                <a:uFill>
                  <a:solidFill>
                    <a:srgbClr val="ffffff"/>
                  </a:solidFill>
                </a:uFill>
                <a:latin typeface="Calibri"/>
                <a:ea typeface="Arial"/>
              </a:rPr>
              <a:t>Functional Urban Area</a:t>
            </a:r>
            <a:endParaRPr b="0" lang="pl-PL" sz="1400" spc="-1" strike="noStrike">
              <a:solidFill>
                <a:srgbClr val="000000"/>
              </a:solidFill>
              <a:uFill>
                <a:solidFill>
                  <a:srgbClr val="ffffff"/>
                </a:solidFill>
              </a:uFill>
              <a:latin typeface="Arial"/>
            </a:endParaRPr>
          </a:p>
        </p:txBody>
      </p:sp>
      <p:sp>
        <p:nvSpPr>
          <p:cNvPr id="209" name="CustomShape 113"/>
          <p:cNvSpPr/>
          <p:nvPr/>
        </p:nvSpPr>
        <p:spPr>
          <a:xfrm>
            <a:off x="7904160" y="1782720"/>
            <a:ext cx="319320" cy="279000"/>
          </a:xfrm>
          <a:prstGeom prst="rect">
            <a:avLst/>
          </a:prstGeom>
          <a:solidFill>
            <a:srgbClr val="77933c"/>
          </a:solidFill>
          <a:ln w="25560">
            <a:solidFill>
              <a:srgbClr val="77933c"/>
            </a:solidFill>
            <a:miter/>
          </a:ln>
        </p:spPr>
        <p:style>
          <a:lnRef idx="0"/>
          <a:fillRef idx="0"/>
          <a:effectRef idx="0"/>
          <a:fontRef idx="minor"/>
        </p:style>
      </p:sp>
      <p:sp>
        <p:nvSpPr>
          <p:cNvPr id="210" name="CustomShape 114"/>
          <p:cNvSpPr/>
          <p:nvPr/>
        </p:nvSpPr>
        <p:spPr>
          <a:xfrm rot="10800000">
            <a:off x="8705160" y="2308320"/>
            <a:ext cx="141480" cy="115920"/>
          </a:xfrm>
          <a:custGeom>
            <a:avLst/>
            <a:gdLst/>
            <a:ahLst/>
            <a:rect l="l" t="t" r="r" b="b"/>
            <a:pathLst>
              <a:path w="399" h="328">
                <a:moveTo>
                  <a:pt x="199" y="327"/>
                </a:moveTo>
                <a:lnTo>
                  <a:pt x="0" y="0"/>
                </a:lnTo>
                <a:lnTo>
                  <a:pt x="398" y="0"/>
                </a:lnTo>
                <a:lnTo>
                  <a:pt x="199" y="327"/>
                </a:lnTo>
              </a:path>
            </a:pathLst>
          </a:custGeom>
          <a:solidFill>
            <a:srgbClr val="ebf1de"/>
          </a:solidFill>
          <a:ln>
            <a:noFill/>
          </a:ln>
        </p:spPr>
        <p:style>
          <a:lnRef idx="0"/>
          <a:fillRef idx="0"/>
          <a:effectRef idx="0"/>
          <a:fontRef idx="minor"/>
        </p:style>
      </p:sp>
      <p:sp>
        <p:nvSpPr>
          <p:cNvPr id="211" name="CustomShape 115"/>
          <p:cNvSpPr/>
          <p:nvPr/>
        </p:nvSpPr>
        <p:spPr>
          <a:xfrm>
            <a:off x="112680" y="177480"/>
            <a:ext cx="2478240" cy="518760"/>
          </a:xfrm>
          <a:prstGeom prst="rect">
            <a:avLst/>
          </a:prstGeom>
          <a:noFill/>
          <a:ln>
            <a:noFill/>
          </a:ln>
        </p:spPr>
        <p:style>
          <a:lnRef idx="0"/>
          <a:fillRef idx="0"/>
          <a:effectRef idx="0"/>
          <a:fontRef idx="minor"/>
        </p:style>
        <p:txBody>
          <a:bodyPr lIns="90000" rIns="90000" tIns="46800" bIns="46800"/>
          <a:p>
            <a:pPr algn="ctr">
              <a:lnSpc>
                <a:spcPct val="100000"/>
              </a:lnSpc>
            </a:pPr>
            <a:r>
              <a:rPr b="0" lang="pl-PL" sz="1400" spc="-1" strike="noStrike">
                <a:solidFill>
                  <a:srgbClr val="000000"/>
                </a:solidFill>
                <a:uFill>
                  <a:solidFill>
                    <a:srgbClr val="ffffff"/>
                  </a:solidFill>
                </a:uFill>
                <a:latin typeface="Calibri"/>
                <a:ea typeface="Arial"/>
              </a:rPr>
              <a:t>Uczestnicy pierwszych sieci Partnerskiej Inicjatywy Miast</a:t>
            </a:r>
            <a:endParaRPr b="0" lang="pl-PL" sz="1400" spc="-1" strike="noStrike">
              <a:solidFill>
                <a:srgbClr val="000000"/>
              </a:solidFill>
              <a:uFill>
                <a:solidFill>
                  <a:srgbClr val="ffffff"/>
                </a:solidFill>
              </a:uFill>
              <a:latin typeface="Arial"/>
            </a:endParaRPr>
          </a:p>
        </p:txBody>
      </p:sp>
      <p:sp>
        <p:nvSpPr>
          <p:cNvPr id="212" name="CustomShape 116"/>
          <p:cNvSpPr/>
          <p:nvPr/>
        </p:nvSpPr>
        <p:spPr>
          <a:xfrm>
            <a:off x="72000" y="216000"/>
            <a:ext cx="2446560" cy="574560"/>
          </a:xfrm>
          <a:prstGeom prst="rect">
            <a:avLst/>
          </a:prstGeom>
          <a:solidFill>
            <a:srgbClr val="ffffff"/>
          </a:solidFill>
          <a:ln>
            <a:solidFill>
              <a:srgbClr val="ffffff"/>
            </a:solidFill>
          </a:ln>
        </p:spPr>
        <p:style>
          <a:lnRef idx="0"/>
          <a:fillRef idx="0"/>
          <a:effectRef idx="0"/>
          <a:fontRef idx="minor"/>
        </p:style>
      </p:sp>
      <p:pic>
        <p:nvPicPr>
          <p:cNvPr id="213" name="" descr=""/>
          <p:cNvPicPr/>
          <p:nvPr/>
        </p:nvPicPr>
        <p:blipFill>
          <a:blip r:embed="rId2"/>
          <a:stretch/>
        </p:blipFill>
        <p:spPr>
          <a:xfrm>
            <a:off x="119520" y="288000"/>
            <a:ext cx="1751040" cy="837720"/>
          </a:xfrm>
          <a:prstGeom prst="rect">
            <a:avLst/>
          </a:prstGeom>
          <a:ln>
            <a:noFill/>
          </a:ln>
        </p:spPr>
      </p:pic>
      <p:sp>
        <p:nvSpPr>
          <p:cNvPr id="214" name="TextShape 117"/>
          <p:cNvSpPr txBox="1"/>
          <p:nvPr/>
        </p:nvSpPr>
        <p:spPr>
          <a:xfrm>
            <a:off x="144000" y="1152000"/>
            <a:ext cx="1728000" cy="2160000"/>
          </a:xfrm>
          <a:prstGeom prst="rect">
            <a:avLst/>
          </a:prstGeom>
          <a:noFill/>
          <a:ln>
            <a:noFill/>
          </a:ln>
        </p:spPr>
        <p:txBody>
          <a:bodyPr lIns="90000" rIns="90000" tIns="45000" bIns="45000"/>
          <a:p>
            <a:r>
              <a:rPr b="0" lang="pl-PL" sz="1700" spc="-1" strike="noStrike">
                <a:solidFill>
                  <a:srgbClr val="000000"/>
                </a:solidFill>
                <a:uFill>
                  <a:solidFill>
                    <a:srgbClr val="ffffff"/>
                  </a:solidFill>
                </a:uFill>
                <a:latin typeface="Calibri"/>
              </a:rPr>
              <a:t>CITIES IN THE PARTNER INITIATIVE FOR CITIES NATIONAL PROGRAMME  </a:t>
            </a:r>
            <a:endParaRPr b="0" lang="pl-PL" sz="1700" spc="-1" strike="noStrike">
              <a:solidFill>
                <a:srgbClr val="000000"/>
              </a:solidFill>
              <a:uFill>
                <a:solidFill>
                  <a:srgbClr val="ffffff"/>
                </a:solidFill>
              </a:uFill>
              <a:latin typeface="Arial"/>
            </a:endParaRPr>
          </a:p>
          <a:p>
            <a:endParaRPr b="0" lang="pl-PL" sz="1700" spc="-1" strike="noStrike">
              <a:solidFill>
                <a:srgbClr val="000000"/>
              </a:solidFill>
              <a:uFill>
                <a:solidFill>
                  <a:srgbClr val="ffffff"/>
                </a:solidFill>
              </a:uFill>
              <a:latin typeface="Arial"/>
            </a:endParaRPr>
          </a:p>
          <a:p>
            <a:r>
              <a:rPr b="0" i="1" lang="pl-PL" sz="1700" spc="-1" strike="noStrike">
                <a:solidFill>
                  <a:srgbClr val="000000"/>
                </a:solidFill>
                <a:uFill>
                  <a:solidFill>
                    <a:srgbClr val="ffffff"/>
                  </a:solidFill>
                </a:uFill>
                <a:latin typeface="Calibri"/>
              </a:rPr>
              <a:t>The „Polish URBACT”</a:t>
            </a:r>
            <a:endParaRPr b="0" lang="pl-PL" sz="17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5" name="" descr=""/>
          <p:cNvPicPr/>
          <p:nvPr/>
        </p:nvPicPr>
        <p:blipFill>
          <a:blip r:embed="rId1"/>
          <a:stretch/>
        </p:blipFill>
        <p:spPr>
          <a:xfrm>
            <a:off x="360000" y="0"/>
            <a:ext cx="8784000" cy="6876000"/>
          </a:xfrm>
          <a:prstGeom prst="rect">
            <a:avLst/>
          </a:prstGeom>
          <a:ln>
            <a:noFill/>
          </a:ln>
        </p:spPr>
      </p:pic>
      <p:sp>
        <p:nvSpPr>
          <p:cNvPr id="216" name="CustomShape 1"/>
          <p:cNvSpPr/>
          <p:nvPr/>
        </p:nvSpPr>
        <p:spPr>
          <a:xfrm>
            <a:off x="0" y="5328000"/>
            <a:ext cx="2880000" cy="1512000"/>
          </a:xfrm>
          <a:prstGeom prst="rect">
            <a:avLst/>
          </a:prstGeom>
          <a:solidFill>
            <a:srgbClr val="ffffff"/>
          </a:solidFill>
          <a:ln>
            <a:noFill/>
          </a:ln>
        </p:spPr>
        <p:style>
          <a:lnRef idx="0"/>
          <a:fillRef idx="0"/>
          <a:effectRef idx="0"/>
          <a:fontRef idx="minor"/>
        </p:style>
        <p:txBody>
          <a:bodyPr lIns="90000" rIns="90000" tIns="45000" bIns="45000"/>
          <a:p>
            <a:r>
              <a:rPr b="1" lang="pl-PL" sz="1800" spc="-1" strike="noStrike">
                <a:solidFill>
                  <a:srgbClr val="008080"/>
                </a:solidFill>
                <a:uFill>
                  <a:solidFill>
                    <a:srgbClr val="ffffff"/>
                  </a:solidFill>
                </a:uFill>
                <a:latin typeface="Arial"/>
                <a:ea typeface="DejaVu Sans"/>
              </a:rPr>
              <a:t>INTEGRATED TERRITORIAL INVESTMENT (Art. 7)  - CITY ASSOCIATIONS IN POLAND</a:t>
            </a:r>
            <a:endParaRPr b="0" lang="pl-PL" sz="1800" spc="-1" strike="noStrike">
              <a:solidFill>
                <a:srgbClr val="00808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a:off x="504000" y="1853640"/>
            <a:ext cx="8278560" cy="4443840"/>
          </a:xfrm>
          <a:prstGeom prst="rect">
            <a:avLst/>
          </a:prstGeom>
          <a:noFill/>
          <a:ln>
            <a:noFill/>
          </a:ln>
        </p:spPr>
        <p:style>
          <a:lnRef idx="0"/>
          <a:fillRef idx="0"/>
          <a:effectRef idx="0"/>
          <a:fontRef idx="minor"/>
        </p:style>
        <p:txBody>
          <a:bodyPr lIns="90000" rIns="90000" tIns="45000" bIns="45000"/>
          <a:p>
            <a:pPr algn="ctr">
              <a:lnSpc>
                <a:spcPct val="100000"/>
              </a:lnSpc>
            </a:pPr>
            <a:endParaRPr b="0" lang="pl-PL" sz="1800" spc="-1" strike="noStrike">
              <a:solidFill>
                <a:srgbClr val="000000"/>
              </a:solidFill>
              <a:uFill>
                <a:solidFill>
                  <a:srgbClr val="ffffff"/>
                </a:solidFill>
              </a:uFill>
              <a:latin typeface="Arial"/>
            </a:endParaRPr>
          </a:p>
          <a:p>
            <a:pPr algn="ctr">
              <a:lnSpc>
                <a:spcPct val="100000"/>
              </a:lnSpc>
            </a:pPr>
            <a:r>
              <a:rPr b="1" lang="pl-PL" sz="1800" spc="-1" strike="noStrike">
                <a:solidFill>
                  <a:srgbClr val="000000"/>
                </a:solidFill>
                <a:uFill>
                  <a:solidFill>
                    <a:srgbClr val="ffffff"/>
                  </a:solidFill>
                </a:uFill>
                <a:latin typeface="Calibri"/>
                <a:ea typeface="Times New Roman"/>
              </a:rPr>
              <a:t>KALISZ-OSTRÓW AGGLOMERATION (southern Poland)</a:t>
            </a:r>
            <a:endParaRPr b="0" lang="pl-PL" sz="1800" spc="-1" strike="noStrike">
              <a:solidFill>
                <a:srgbClr val="000000"/>
              </a:solidFill>
              <a:uFill>
                <a:solidFill>
                  <a:srgbClr val="ffffff"/>
                </a:solidFill>
              </a:uFill>
              <a:latin typeface="Arial"/>
            </a:endParaRPr>
          </a:p>
          <a:p>
            <a:pPr algn="ctr">
              <a:lnSpc>
                <a:spcPct val="100000"/>
              </a:lnSpc>
            </a:pPr>
            <a:r>
              <a:rPr b="1" lang="pl-PL" sz="1800" spc="-1" strike="noStrike">
                <a:solidFill>
                  <a:srgbClr val="000000"/>
                </a:solidFill>
                <a:uFill>
                  <a:solidFill>
                    <a:srgbClr val="ffffff"/>
                  </a:solidFill>
                </a:uFill>
                <a:latin typeface="Calibri"/>
                <a:ea typeface="Times New Roman"/>
              </a:rPr>
              <a:t>Senior policy - intergenerational bonds in the education process.</a:t>
            </a:r>
            <a:endParaRPr b="0" lang="pl-PL" sz="1800" spc="-1" strike="noStrike">
              <a:solidFill>
                <a:srgbClr val="000000"/>
              </a:solidFill>
              <a:uFill>
                <a:solidFill>
                  <a:srgbClr val="ffffff"/>
                </a:solidFill>
              </a:uFill>
              <a:latin typeface="Arial"/>
            </a:endParaRPr>
          </a:p>
          <a:p>
            <a:pPr algn="ctr">
              <a:lnSpc>
                <a:spcPct val="100000"/>
              </a:lnSpc>
            </a:pPr>
            <a:endParaRPr b="0" lang="pl-PL" sz="1800" spc="-1" strike="noStrike">
              <a:solidFill>
                <a:srgbClr val="000000"/>
              </a:solidFill>
              <a:uFill>
                <a:solidFill>
                  <a:srgbClr val="ffffff"/>
                </a:solidFill>
              </a:uFill>
              <a:latin typeface="Arial"/>
            </a:endParaRPr>
          </a:p>
          <a:p>
            <a:pPr algn="just">
              <a:lnSpc>
                <a:spcPct val="150000"/>
              </a:lnSpc>
            </a:pPr>
            <a:r>
              <a:rPr b="1" lang="pl-PL" sz="1800" spc="-1" strike="noStrike">
                <a:solidFill>
                  <a:srgbClr val="000000"/>
                </a:solidFill>
                <a:uFill>
                  <a:solidFill>
                    <a:srgbClr val="ffffff"/>
                  </a:solidFill>
                </a:uFill>
                <a:latin typeface="Calibri"/>
                <a:ea typeface="Times New Roman"/>
              </a:rPr>
              <a:t>The idea of the project implemented in the Agglomeration Kalisz-Ostrow as the urban area of operation is to combine generations in the implementation of activities and creation of local communities, activation of the local community and intergenerational integration aimed at using the potential and experience of older people. These activities are to enable older people to develop talents, share their skills and actively spend free time, are also to promote the development of volunteering of older people and strengthen the advocacy of seniors' interests.</a:t>
            </a:r>
            <a:endParaRPr b="0" lang="pl-PL" sz="1800" spc="-1" strike="noStrike">
              <a:solidFill>
                <a:srgbClr val="000000"/>
              </a:solidFill>
              <a:uFill>
                <a:solidFill>
                  <a:srgbClr val="ffffff"/>
                </a:solidFill>
              </a:uFill>
              <a:latin typeface="Arial"/>
            </a:endParaRPr>
          </a:p>
        </p:txBody>
      </p:sp>
      <p:pic>
        <p:nvPicPr>
          <p:cNvPr id="218" name="" descr=""/>
          <p:cNvPicPr/>
          <p:nvPr/>
        </p:nvPicPr>
        <p:blipFill>
          <a:blip r:embed="rId1"/>
          <a:stretch/>
        </p:blipFill>
        <p:spPr>
          <a:xfrm>
            <a:off x="2907000" y="519480"/>
            <a:ext cx="2081880" cy="118908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CustomShape 1"/>
          <p:cNvSpPr/>
          <p:nvPr/>
        </p:nvSpPr>
        <p:spPr>
          <a:xfrm>
            <a:off x="447840" y="1440000"/>
            <a:ext cx="8407080" cy="4678920"/>
          </a:xfrm>
          <a:prstGeom prst="rect">
            <a:avLst/>
          </a:prstGeom>
          <a:noFill/>
          <a:ln>
            <a:noFill/>
          </a:ln>
        </p:spPr>
        <p:style>
          <a:lnRef idx="0"/>
          <a:fillRef idx="0"/>
          <a:effectRef idx="0"/>
          <a:fontRef idx="minor"/>
        </p:style>
        <p:txBody>
          <a:bodyPr lIns="90000" rIns="90000" tIns="45000" bIns="45000"/>
          <a:p>
            <a:pPr algn="ctr">
              <a:lnSpc>
                <a:spcPct val="100000"/>
              </a:lnSpc>
            </a:pPr>
            <a:r>
              <a:rPr b="1" lang="pl-PL" sz="2000" spc="-1" strike="noStrike">
                <a:solidFill>
                  <a:srgbClr val="000000"/>
                </a:solidFill>
                <a:uFill>
                  <a:solidFill>
                    <a:srgbClr val="ffffff"/>
                  </a:solidFill>
                </a:uFill>
                <a:latin typeface="Calibri"/>
                <a:ea typeface="DejaVu Sans"/>
              </a:rPr>
              <a:t>Project to improve of the functioning of the system of counteracting and limiting the effects of extreme phenomena in the Opole Agglomeration </a:t>
            </a:r>
            <a:endParaRPr b="0" lang="pl-PL" sz="2000" spc="-1" strike="noStrike">
              <a:solidFill>
                <a:srgbClr val="000000"/>
              </a:solidFill>
              <a:uFill>
                <a:solidFill>
                  <a:srgbClr val="ffffff"/>
                </a:solidFill>
              </a:uFill>
              <a:latin typeface="Arial"/>
            </a:endParaRPr>
          </a:p>
          <a:p>
            <a:pPr algn="ctr">
              <a:lnSpc>
                <a:spcPct val="100000"/>
              </a:lnSpc>
            </a:pPr>
            <a:r>
              <a:rPr b="1" lang="pl-PL" sz="2000" spc="-1" strike="noStrike">
                <a:solidFill>
                  <a:srgbClr val="203864"/>
                </a:solidFill>
                <a:uFill>
                  <a:solidFill>
                    <a:srgbClr val="ffffff"/>
                  </a:solidFill>
                </a:uFill>
                <a:latin typeface="Calibri"/>
                <a:ea typeface="DejaVu Sans"/>
              </a:rPr>
              <a:t>– „</a:t>
            </a:r>
            <a:r>
              <a:rPr b="1" lang="pl-PL" sz="2000" spc="-1" strike="noStrike">
                <a:solidFill>
                  <a:srgbClr val="203864"/>
                </a:solidFill>
                <a:uFill>
                  <a:solidFill>
                    <a:srgbClr val="ffffff"/>
                  </a:solidFill>
                </a:uFill>
                <a:latin typeface="Calibri"/>
                <a:ea typeface="DejaVu Sans"/>
              </a:rPr>
              <a:t>Solidarity in the face of threats”</a:t>
            </a:r>
            <a:endParaRPr b="0" lang="pl-PL" sz="2000" spc="-1" strike="noStrike">
              <a:solidFill>
                <a:srgbClr val="000000"/>
              </a:solidFill>
              <a:uFill>
                <a:solidFill>
                  <a:srgbClr val="ffffff"/>
                </a:solidFill>
              </a:uFill>
              <a:latin typeface="Arial"/>
            </a:endParaRPr>
          </a:p>
          <a:p>
            <a:pPr algn="ctr">
              <a:lnSpc>
                <a:spcPct val="100000"/>
              </a:lnSpc>
            </a:pPr>
            <a:endParaRPr b="0" lang="pl-PL" sz="2000" spc="-1" strike="noStrike">
              <a:solidFill>
                <a:srgbClr val="000000"/>
              </a:solidFill>
              <a:uFill>
                <a:solidFill>
                  <a:srgbClr val="ffffff"/>
                </a:solidFill>
              </a:uFill>
              <a:latin typeface="Arial"/>
            </a:endParaRPr>
          </a:p>
          <a:p>
            <a:pPr algn="just">
              <a:lnSpc>
                <a:spcPct val="100000"/>
              </a:lnSpc>
            </a:pPr>
            <a:r>
              <a:rPr b="1" lang="pl-PL" sz="2000" spc="-1" strike="noStrike">
                <a:solidFill>
                  <a:srgbClr val="203864"/>
                </a:solidFill>
                <a:uFill>
                  <a:solidFill>
                    <a:srgbClr val="ffffff"/>
                  </a:solidFill>
                </a:uFill>
                <a:latin typeface="Calibri"/>
                <a:ea typeface="DejaVu Sans"/>
              </a:rPr>
              <a:t>The main objective of this project are:</a:t>
            </a:r>
            <a:endParaRPr b="0" lang="pl-PL" sz="2000" spc="-1" strike="noStrike">
              <a:solidFill>
                <a:srgbClr val="000000"/>
              </a:solidFill>
              <a:uFill>
                <a:solidFill>
                  <a:srgbClr val="ffffff"/>
                </a:solidFill>
              </a:uFill>
              <a:latin typeface="Arial"/>
            </a:endParaRPr>
          </a:p>
          <a:p>
            <a:pPr marL="216000" indent="-214920" algn="just">
              <a:lnSpc>
                <a:spcPct val="100000"/>
              </a:lnSpc>
              <a:buClr>
                <a:srgbClr val="ffffff"/>
              </a:buClr>
              <a:buFont typeface="StarSymbol"/>
              <a:buAutoNum type="arabicPeriod"/>
            </a:pPr>
            <a:r>
              <a:rPr b="0" lang="pl-PL" sz="2000" spc="-1" strike="noStrike">
                <a:solidFill>
                  <a:srgbClr val="203864"/>
                </a:solidFill>
                <a:uFill>
                  <a:solidFill>
                    <a:srgbClr val="ffffff"/>
                  </a:solidFill>
                </a:uFill>
                <a:latin typeface="Calibri"/>
                <a:ea typeface="DejaVu Sans"/>
              </a:rPr>
              <a:t>an analysis identifying the risk/threats in the area of the Opole Agglomeration and neighboring area,</a:t>
            </a:r>
            <a:endParaRPr b="0" lang="pl-PL" sz="2000" spc="-1" strike="noStrike">
              <a:solidFill>
                <a:srgbClr val="000000"/>
              </a:solidFill>
              <a:uFill>
                <a:solidFill>
                  <a:srgbClr val="ffffff"/>
                </a:solidFill>
              </a:uFill>
              <a:latin typeface="Arial"/>
            </a:endParaRPr>
          </a:p>
          <a:p>
            <a:pPr algn="just">
              <a:lnSpc>
                <a:spcPct val="100000"/>
              </a:lnSpc>
            </a:pPr>
            <a:r>
              <a:rPr b="0" lang="pl-PL" sz="2000" spc="-1" strike="noStrike">
                <a:solidFill>
                  <a:srgbClr val="203864"/>
                </a:solidFill>
                <a:uFill>
                  <a:solidFill>
                    <a:srgbClr val="ffffff"/>
                  </a:solidFill>
                </a:uFill>
                <a:latin typeface="Calibri"/>
                <a:ea typeface="DejaVu Sans"/>
              </a:rPr>
              <a:t>assessing the potential of the Opole Agglomeration to remove the effects of extreme events,</a:t>
            </a:r>
            <a:endParaRPr b="0" lang="pl-PL" sz="2000" spc="-1" strike="noStrike">
              <a:solidFill>
                <a:srgbClr val="000000"/>
              </a:solidFill>
              <a:uFill>
                <a:solidFill>
                  <a:srgbClr val="ffffff"/>
                </a:solidFill>
              </a:uFill>
              <a:latin typeface="Arial"/>
            </a:endParaRPr>
          </a:p>
          <a:p>
            <a:pPr algn="just">
              <a:lnSpc>
                <a:spcPct val="100000"/>
              </a:lnSpc>
            </a:pPr>
            <a:r>
              <a:rPr b="0" lang="pl-PL" sz="2000" spc="-1" strike="noStrike">
                <a:solidFill>
                  <a:srgbClr val="203864"/>
                </a:solidFill>
                <a:uFill>
                  <a:solidFill>
                    <a:srgbClr val="ffffff"/>
                  </a:solidFill>
                </a:uFill>
                <a:latin typeface="Calibri"/>
                <a:ea typeface="DejaVu Sans"/>
              </a:rPr>
              <a:t>proposals for the development of the Opole Agglomeration in the scope of preparation for activities during extreme events</a:t>
            </a:r>
            <a:endParaRPr b="0" lang="pl-PL" sz="2000" spc="-1" strike="noStrike">
              <a:solidFill>
                <a:srgbClr val="000000"/>
              </a:solidFill>
              <a:uFill>
                <a:solidFill>
                  <a:srgbClr val="ffffff"/>
                </a:solidFill>
              </a:uFill>
              <a:latin typeface="Arial"/>
            </a:endParaRPr>
          </a:p>
        </p:txBody>
      </p:sp>
      <p:pic>
        <p:nvPicPr>
          <p:cNvPr id="220" name="" descr=""/>
          <p:cNvPicPr/>
          <p:nvPr/>
        </p:nvPicPr>
        <p:blipFill>
          <a:blip r:embed="rId1"/>
          <a:stretch/>
        </p:blipFill>
        <p:spPr>
          <a:xfrm>
            <a:off x="360" y="5068800"/>
            <a:ext cx="9142560" cy="119412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360000" y="1512000"/>
            <a:ext cx="8278920" cy="4952520"/>
          </a:xfrm>
          <a:prstGeom prst="rect">
            <a:avLst/>
          </a:prstGeom>
          <a:noFill/>
          <a:ln>
            <a:noFill/>
          </a:ln>
        </p:spPr>
        <p:style>
          <a:lnRef idx="0"/>
          <a:fillRef idx="0"/>
          <a:effectRef idx="0"/>
          <a:fontRef idx="minor"/>
        </p:style>
        <p:txBody>
          <a:bodyPr lIns="90000" rIns="90000" tIns="45000" bIns="45000"/>
          <a:p>
            <a:r>
              <a:rPr b="0" lang="pl-PL" sz="1800" spc="-1" strike="noStrike">
                <a:solidFill>
                  <a:srgbClr val="000000"/>
                </a:solidFill>
                <a:uFill>
                  <a:solidFill>
                    <a:srgbClr val="ffffff"/>
                  </a:solidFill>
                </a:uFill>
                <a:latin typeface="Arial"/>
                <a:ea typeface="DejaVu Sans"/>
              </a:rPr>
              <a:t>The Last Safe Kilometre” project addresses the topic of safe and sustainable mobility for, especially for school travel. These issues are closely related to city planning in terms of population spread and school accessibility as well as public space safety and quality. Our aim is also to tie mobility topics with urban/rural renewal. The project will be realised in alignment with the SDGs. “The Last Safe Kilometre” aims to exchange knowledge and experiences in the field of sustainable and safe mobility for children. The main aim of the project is to develop strategies and action plans that will allow us to create child friendly zones within a 1km radius from the school in urban and rural areas. The big aim is to develop a universal European strategy for the safety of children on the streets on the streets in order to achieve vision zero starting from the school surroundings . It will cover topics such as: </a:t>
            </a:r>
            <a:r>
              <a:rPr b="1" lang="pl-PL" sz="1800" spc="-1" strike="noStrike">
                <a:solidFill>
                  <a:srgbClr val="000000"/>
                </a:solidFill>
                <a:uFill>
                  <a:solidFill>
                    <a:srgbClr val="ffffff"/>
                  </a:solidFill>
                </a:uFill>
                <a:latin typeface="Arial"/>
                <a:ea typeface="DejaVu Sans"/>
              </a:rPr>
              <a:t>streets as public spaces, traffic calming measures, universal design, 8-80 design approach, Placemaking - Lighter Quicker Cheaper methods, as well as, soft measures to tackle behavioral change within local societies.</a:t>
            </a:r>
            <a:endParaRPr b="0" lang="pl-PL" sz="1800" spc="-1" strike="noStrike">
              <a:solidFill>
                <a:srgbClr val="000000"/>
              </a:solidFill>
              <a:uFill>
                <a:solidFill>
                  <a:srgbClr val="ffffff"/>
                </a:solidFill>
              </a:uFill>
              <a:latin typeface="Arial"/>
            </a:endParaRPr>
          </a:p>
        </p:txBody>
      </p:sp>
      <p:sp>
        <p:nvSpPr>
          <p:cNvPr id="222" name="CustomShape 2"/>
          <p:cNvSpPr/>
          <p:nvPr/>
        </p:nvSpPr>
        <p:spPr>
          <a:xfrm>
            <a:off x="2520000" y="792000"/>
            <a:ext cx="4895640" cy="345240"/>
          </a:xfrm>
          <a:prstGeom prst="rect">
            <a:avLst/>
          </a:prstGeom>
          <a:noFill/>
          <a:ln>
            <a:noFill/>
          </a:ln>
        </p:spPr>
        <p:style>
          <a:lnRef idx="0"/>
          <a:fillRef idx="0"/>
          <a:effectRef idx="0"/>
          <a:fontRef idx="minor"/>
        </p:style>
        <p:txBody>
          <a:bodyPr lIns="90000" rIns="90000" tIns="45000" bIns="45000"/>
          <a:p>
            <a:r>
              <a:rPr b="1" lang="pl-PL" sz="1800" spc="-1" strike="noStrike">
                <a:solidFill>
                  <a:srgbClr val="000000"/>
                </a:solidFill>
                <a:uFill>
                  <a:solidFill>
                    <a:srgbClr val="ffffff"/>
                  </a:solidFill>
                </a:uFill>
                <a:latin typeface="Arial"/>
                <a:ea typeface="DejaVu Sans"/>
              </a:rPr>
              <a:t>SKAWINA  CITY (near Krakow) </a:t>
            </a:r>
            <a:endParaRPr b="0" lang="pl-PL" sz="18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URBACT-GeneralPresentation-161028</Template>
  <TotalTime>2493</TotalTime>
  <Application>LibreOffice/5.3.4.2$Windows_x86 LibreOffice_project/f82d347ccc0be322489bf7da61d7e4ad13fe2ff3</Application>
  <Paragraphs>479</Paragraphs>
  <Company>Datar</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2016-12-02T13:50:28Z</dcterms:created>
  <dc:creator>Kristijan RADOJCIC</dc:creator>
  <dc:description/>
  <dc:language>pl-PL</dc:language>
  <cp:lastModifiedBy/>
  <dcterms:modified xsi:type="dcterms:W3CDTF">2019-01-30T12:52:29Z</dcterms:modified>
  <cp:revision>166</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Datar</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23</vt:i4>
  </property>
  <property fmtid="{D5CDD505-2E9C-101B-9397-08002B2CF9AE}" pid="9" name="PresentationFormat">
    <vt:lpwstr>Personnalisé</vt:lpwstr>
  </property>
  <property fmtid="{D5CDD505-2E9C-101B-9397-08002B2CF9AE}" pid="10" name="ScaleCrop">
    <vt:bool>0</vt:bool>
  </property>
  <property fmtid="{D5CDD505-2E9C-101B-9397-08002B2CF9AE}" pid="11" name="ShareDoc">
    <vt:bool>0</vt:bool>
  </property>
  <property fmtid="{D5CDD505-2E9C-101B-9397-08002B2CF9AE}" pid="12" name="Slides">
    <vt:i4>48</vt:i4>
  </property>
</Properties>
</file>