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C03"/>
    <a:srgbClr val="D79D29"/>
    <a:srgbClr val="F95D07"/>
    <a:srgbClr val="FF9900"/>
    <a:srgbClr val="4A452A"/>
    <a:srgbClr val="3D392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F77C7-6D87-4308-8616-9C290852D244}" type="datetimeFigureOut">
              <a:rPr lang="pt-PT" smtClean="0"/>
              <a:pPr/>
              <a:t>09-11-2016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D6A01-E681-4D36-AF35-DFDBB53363C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ipedroso\AppData\Local\Microsoft\Windows\Temporary Internet Files\Content.Outlook\4BOSLV9R\portugal.jpg"/>
          <p:cNvPicPr>
            <a:picLocks noChangeAspect="1" noChangeArrowheads="1"/>
          </p:cNvPicPr>
          <p:nvPr/>
        </p:nvPicPr>
        <p:blipFill>
          <a:blip r:embed="rId2" cstate="print"/>
          <a:srcRect l="13251" t="2483" r="18500" b="10651"/>
          <a:stretch>
            <a:fillRect/>
          </a:stretch>
        </p:blipFill>
        <p:spPr bwMode="auto">
          <a:xfrm>
            <a:off x="908720" y="344488"/>
            <a:ext cx="4680520" cy="8424936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2651770" y="1213297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BRAGA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966666" y="1597596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GUIMARÃES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269605" y="1767781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PORTO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253978" y="1647156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MATOSINHOS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848744" y="1888258"/>
            <a:ext cx="94029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PAÇOS DE FERREIRA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2621261" y="2051968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GONDOMAR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561408" y="968648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CHAVES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 rot="16200000">
            <a:off x="-3216456" y="3929841"/>
            <a:ext cx="73603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000" b="1" dirty="0" smtClean="0">
                <a:solidFill>
                  <a:schemeClr val="bg1">
                    <a:lumMod val="50000"/>
                  </a:schemeClr>
                </a:solidFill>
              </a:rPr>
              <a:t>PARTICIPAÇÃO DE PARCEIROS PORTUGUESES NO PO URBACT II</a:t>
            </a:r>
            <a:endParaRPr lang="pt-PT" sz="3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781947" y="4923656"/>
            <a:ext cx="19442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000" b="1" dirty="0" smtClean="0">
                <a:solidFill>
                  <a:schemeClr val="bg1">
                    <a:lumMod val="50000"/>
                  </a:schemeClr>
                </a:solidFill>
              </a:rPr>
              <a:t>NÚMERO DE PARCERIAS/PARCEIROS POR MUNICÍPIO  ENTRE </a:t>
            </a:r>
            <a:r>
              <a:rPr lang="pt-PT" sz="1000" b="1" smtClean="0">
                <a:solidFill>
                  <a:schemeClr val="bg1">
                    <a:lumMod val="50000"/>
                  </a:schemeClr>
                </a:solidFill>
              </a:rPr>
              <a:t>2007 E 2015</a:t>
            </a:r>
            <a:endParaRPr lang="pt-PT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5595592" y="6519317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5818730" y="6518605"/>
            <a:ext cx="23076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dirty="0" smtClean="0"/>
              <a:t>1</a:t>
            </a:r>
            <a:endParaRPr lang="pt-PT" sz="700" dirty="0"/>
          </a:p>
        </p:txBody>
      </p:sp>
      <p:sp>
        <p:nvSpPr>
          <p:cNvPr id="29" name="CaixaDeTexto 28"/>
          <p:cNvSpPr txBox="1"/>
          <p:nvPr/>
        </p:nvSpPr>
        <p:spPr>
          <a:xfrm>
            <a:off x="2124994" y="2645693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AVEIRO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574606" y="6255073"/>
            <a:ext cx="214685" cy="202084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812852" y="6259173"/>
            <a:ext cx="23076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dirty="0" smtClean="0"/>
              <a:t>2</a:t>
            </a:r>
            <a:endParaRPr lang="pt-PT" sz="700" dirty="0"/>
          </a:p>
        </p:txBody>
      </p:sp>
      <p:sp>
        <p:nvSpPr>
          <p:cNvPr id="36" name="Oval 35"/>
          <p:cNvSpPr/>
          <p:nvPr/>
        </p:nvSpPr>
        <p:spPr>
          <a:xfrm>
            <a:off x="5557812" y="5958434"/>
            <a:ext cx="237383" cy="225352"/>
          </a:xfrm>
          <a:prstGeom prst="ellipse">
            <a:avLst/>
          </a:prstGeom>
          <a:solidFill>
            <a:srgbClr val="C000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n w="762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815358" y="5982403"/>
            <a:ext cx="23076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dirty="0" smtClean="0"/>
              <a:t>3</a:t>
            </a:r>
            <a:endParaRPr lang="pt-PT" sz="700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5804146" y="5669815"/>
            <a:ext cx="23076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dirty="0" smtClean="0"/>
              <a:t>4</a:t>
            </a:r>
            <a:endParaRPr lang="pt-PT" sz="700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4742681" y="7905899"/>
            <a:ext cx="16013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700" b="1" dirty="0" smtClean="0">
                <a:solidFill>
                  <a:schemeClr val="bg1">
                    <a:lumMod val="50000"/>
                  </a:schemeClr>
                </a:solidFill>
              </a:rPr>
              <a:t>Fonte: Ponto URBACT Nacional</a:t>
            </a:r>
            <a:endParaRPr lang="pt-PT" sz="7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4924053" y="814057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b="1" dirty="0" smtClean="0">
                <a:solidFill>
                  <a:schemeClr val="bg1">
                    <a:lumMod val="50000"/>
                  </a:schemeClr>
                </a:solidFill>
              </a:rPr>
              <a:t>MA/DGT</a:t>
            </a:r>
          </a:p>
          <a:p>
            <a:pPr algn="ctr"/>
            <a:r>
              <a:rPr lang="pt-PT" sz="700" b="1" dirty="0" smtClean="0">
                <a:solidFill>
                  <a:schemeClr val="bg1">
                    <a:lumMod val="50000"/>
                  </a:schemeClr>
                </a:solidFill>
              </a:rPr>
              <a:t>DSOT/ DDTPC</a:t>
            </a:r>
          </a:p>
        </p:txBody>
      </p:sp>
      <p:pic>
        <p:nvPicPr>
          <p:cNvPr id="45" name="Picture 2" descr="C:\Users\ipedroso\AppData\Local\Microsoft\Windows\Temporary Internet Files\Content.Outlook\4BOSLV9R\portugal (2).jpg"/>
          <p:cNvPicPr>
            <a:picLocks noChangeAspect="1" noChangeArrowheads="1"/>
          </p:cNvPicPr>
          <p:nvPr/>
        </p:nvPicPr>
        <p:blipFill>
          <a:blip r:embed="rId3" cstate="print"/>
          <a:srcRect l="51050" t="90834" r="31100" b="3969"/>
          <a:stretch>
            <a:fillRect/>
          </a:stretch>
        </p:blipFill>
        <p:spPr bwMode="auto">
          <a:xfrm>
            <a:off x="4709170" y="8665468"/>
            <a:ext cx="1152128" cy="288032"/>
          </a:xfrm>
          <a:prstGeom prst="rect">
            <a:avLst/>
          </a:prstGeom>
          <a:noFill/>
        </p:spPr>
      </p:pic>
      <p:sp>
        <p:nvSpPr>
          <p:cNvPr id="46" name="CaixaDeTexto 45"/>
          <p:cNvSpPr txBox="1"/>
          <p:nvPr/>
        </p:nvSpPr>
        <p:spPr>
          <a:xfrm>
            <a:off x="2464446" y="2913831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ÁGUEDA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2416623" y="3289300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COIMBRA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724474" y="3160589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COVILHÃ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1906910" y="4076700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ALCOBAÇA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1675631" y="4633342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ÓBIDOS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61" name="CaixaDeTexto 60"/>
          <p:cNvSpPr txBox="1"/>
          <p:nvPr/>
        </p:nvSpPr>
        <p:spPr>
          <a:xfrm>
            <a:off x="1524571" y="5644903"/>
            <a:ext cx="72008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LISBOA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396181" y="5418014"/>
            <a:ext cx="57606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AMADORA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3149923" y="6825208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700" dirty="0" smtClean="0">
                <a:solidFill>
                  <a:srgbClr val="FF0000"/>
                </a:solidFill>
                <a:cs typeface="Arial" pitchFamily="34" charset="0"/>
              </a:rPr>
              <a:t>BEJA</a:t>
            </a:r>
            <a:endParaRPr lang="pt-PT" sz="7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5537646" y="5648325"/>
            <a:ext cx="264021" cy="242888"/>
          </a:xfrm>
          <a:prstGeom prst="ellipse">
            <a:avLst/>
          </a:prstGeom>
          <a:solidFill>
            <a:schemeClr val="bg2">
              <a:lumMod val="25000"/>
            </a:schemeClr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71" name="Oval 70"/>
          <p:cNvSpPr/>
          <p:nvPr/>
        </p:nvSpPr>
        <p:spPr>
          <a:xfrm>
            <a:off x="3308252" y="6698035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68" name="Oval 67"/>
          <p:cNvSpPr/>
          <p:nvPr/>
        </p:nvSpPr>
        <p:spPr>
          <a:xfrm>
            <a:off x="1580580" y="5294759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75" name="Oval 74"/>
          <p:cNvSpPr/>
          <p:nvPr/>
        </p:nvSpPr>
        <p:spPr>
          <a:xfrm>
            <a:off x="2172841" y="3951734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76" name="Oval 75"/>
          <p:cNvSpPr/>
          <p:nvPr/>
        </p:nvSpPr>
        <p:spPr>
          <a:xfrm>
            <a:off x="2689474" y="3168948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82" name="Oval 81"/>
          <p:cNvSpPr/>
          <p:nvPr/>
        </p:nvSpPr>
        <p:spPr>
          <a:xfrm>
            <a:off x="3997450" y="3039220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89" name="Oval 88"/>
          <p:cNvSpPr/>
          <p:nvPr/>
        </p:nvSpPr>
        <p:spPr>
          <a:xfrm>
            <a:off x="2716338" y="2790156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0" name="Oval 89"/>
          <p:cNvSpPr/>
          <p:nvPr/>
        </p:nvSpPr>
        <p:spPr>
          <a:xfrm>
            <a:off x="2915421" y="1347342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4" name="Oval 93"/>
          <p:cNvSpPr/>
          <p:nvPr/>
        </p:nvSpPr>
        <p:spPr>
          <a:xfrm>
            <a:off x="3832103" y="1098501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5" name="Oval 94"/>
          <p:cNvSpPr/>
          <p:nvPr/>
        </p:nvSpPr>
        <p:spPr>
          <a:xfrm>
            <a:off x="2888756" y="2183731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6" name="Oval 95"/>
          <p:cNvSpPr/>
          <p:nvPr/>
        </p:nvSpPr>
        <p:spPr>
          <a:xfrm>
            <a:off x="3330528" y="2025427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7" name="Oval 96"/>
          <p:cNvSpPr/>
          <p:nvPr/>
        </p:nvSpPr>
        <p:spPr>
          <a:xfrm>
            <a:off x="3215657" y="1476599"/>
            <a:ext cx="177353" cy="172591"/>
          </a:xfrm>
          <a:prstGeom prst="ellipse">
            <a:avLst/>
          </a:prstGeom>
          <a:solidFill>
            <a:srgbClr val="FFFF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98" name="Oval 97"/>
          <p:cNvSpPr/>
          <p:nvPr/>
        </p:nvSpPr>
        <p:spPr>
          <a:xfrm>
            <a:off x="2499172" y="1903289"/>
            <a:ext cx="237383" cy="225352"/>
          </a:xfrm>
          <a:prstGeom prst="ellipse">
            <a:avLst/>
          </a:prstGeom>
          <a:solidFill>
            <a:srgbClr val="C000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n w="762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513334" y="5551364"/>
            <a:ext cx="237383" cy="225352"/>
          </a:xfrm>
          <a:prstGeom prst="ellipse">
            <a:avLst/>
          </a:prstGeom>
          <a:solidFill>
            <a:srgbClr val="C000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>
              <a:ln w="762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1908225" y="4486846"/>
            <a:ext cx="214685" cy="202084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0" name="Oval 49"/>
          <p:cNvSpPr/>
          <p:nvPr/>
        </p:nvSpPr>
        <p:spPr>
          <a:xfrm>
            <a:off x="2484884" y="1500188"/>
            <a:ext cx="214685" cy="202084"/>
          </a:xfrm>
          <a:prstGeom prst="ellipse">
            <a:avLst/>
          </a:prstGeom>
          <a:solidFill>
            <a:srgbClr val="FFC000"/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1" name="Oval 50"/>
          <p:cNvSpPr/>
          <p:nvPr/>
        </p:nvSpPr>
        <p:spPr>
          <a:xfrm>
            <a:off x="2382787" y="2442245"/>
            <a:ext cx="264021" cy="242888"/>
          </a:xfrm>
          <a:prstGeom prst="ellipse">
            <a:avLst/>
          </a:prstGeom>
          <a:solidFill>
            <a:schemeClr val="bg2">
              <a:lumMod val="25000"/>
            </a:schemeClr>
          </a:solidFill>
          <a:ln w="63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ln w="76200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48</Words>
  <Application>Microsoft Office PowerPoint</Application>
  <PresentationFormat>Papel A4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Isabel Pedroso</dc:creator>
  <cp:lastModifiedBy>aresende</cp:lastModifiedBy>
  <cp:revision>50</cp:revision>
  <dcterms:created xsi:type="dcterms:W3CDTF">2016-07-06T15:07:37Z</dcterms:created>
  <dcterms:modified xsi:type="dcterms:W3CDTF">2016-11-09T15:23:32Z</dcterms:modified>
</cp:coreProperties>
</file>