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3FB58-27EF-F74D-A1C0-F7E842C01EB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97FD6-6F30-6A4C-B8EF-1A889780AD2F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97FD6-6F30-6A4C-B8EF-1A889780AD2F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4FCB2-FD27-CA4C-9FD7-7ACCDB80948A}" type="datetimeFigureOut">
              <a:rPr lang="fi-FI" smtClean="0"/>
              <a:pPr/>
              <a:t>8.6.2010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9BC1C-09F4-334D-B787-D25A5EC94C4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lipsi 22"/>
          <p:cNvSpPr/>
          <p:nvPr/>
        </p:nvSpPr>
        <p:spPr>
          <a:xfrm>
            <a:off x="1879600" y="1219200"/>
            <a:ext cx="5295900" cy="51435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äännöllinen viisikulmio 24"/>
          <p:cNvSpPr/>
          <p:nvPr/>
        </p:nvSpPr>
        <p:spPr>
          <a:xfrm>
            <a:off x="2044700" y="1219200"/>
            <a:ext cx="4978400" cy="4521200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7" name="Suora yhdysviiva 26"/>
          <p:cNvCxnSpPr>
            <a:stCxn id="25" idx="0"/>
          </p:cNvCxnSpPr>
          <p:nvPr/>
        </p:nvCxnSpPr>
        <p:spPr>
          <a:xfrm rot="16200000" flipH="1" flipV="1">
            <a:off x="3302000" y="2438400"/>
            <a:ext cx="2451100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uora yhdysviiva 27"/>
          <p:cNvCxnSpPr>
            <a:stCxn id="25" idx="1"/>
          </p:cNvCxnSpPr>
          <p:nvPr/>
        </p:nvCxnSpPr>
        <p:spPr>
          <a:xfrm rot="10800000" flipH="1" flipV="1">
            <a:off x="2044704" y="2946140"/>
            <a:ext cx="2476495" cy="724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uora yhdysviiva 30"/>
          <p:cNvCxnSpPr/>
          <p:nvPr/>
        </p:nvCxnSpPr>
        <p:spPr>
          <a:xfrm flipV="1">
            <a:off x="4521199" y="2946140"/>
            <a:ext cx="2501901" cy="724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uora yhdysviiva 33"/>
          <p:cNvCxnSpPr>
            <a:endCxn id="25" idx="4"/>
          </p:cNvCxnSpPr>
          <p:nvPr/>
        </p:nvCxnSpPr>
        <p:spPr>
          <a:xfrm rot="16200000" flipH="1">
            <a:off x="4268059" y="3936141"/>
            <a:ext cx="2070088" cy="1538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uora yhdysviiva 36"/>
          <p:cNvCxnSpPr>
            <a:endCxn id="25" idx="2"/>
          </p:cNvCxnSpPr>
          <p:nvPr/>
        </p:nvCxnSpPr>
        <p:spPr>
          <a:xfrm rot="5400000">
            <a:off x="2723305" y="3942491"/>
            <a:ext cx="2070087" cy="1525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kstiruutu 39"/>
          <p:cNvSpPr txBox="1"/>
          <p:nvPr/>
        </p:nvSpPr>
        <p:spPr>
          <a:xfrm>
            <a:off x="2882900" y="6985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/>
              <a:t>EMPOWERMENT OF YOUNG</a:t>
            </a:r>
            <a:endParaRPr lang="fi-FI" b="1" dirty="0"/>
          </a:p>
        </p:txBody>
      </p:sp>
      <p:sp>
        <p:nvSpPr>
          <p:cNvPr id="41" name="Tekstiruutu 40"/>
          <p:cNvSpPr txBox="1"/>
          <p:nvPr/>
        </p:nvSpPr>
        <p:spPr>
          <a:xfrm>
            <a:off x="6464300" y="173964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/>
              <a:t>TRUST AND </a:t>
            </a:r>
          </a:p>
          <a:p>
            <a:pPr algn="ctr"/>
            <a:r>
              <a:rPr lang="fi-FI" b="1" dirty="0" smtClean="0"/>
              <a:t>NEW CONNECTIONS</a:t>
            </a:r>
            <a:endParaRPr lang="fi-FI" b="1" dirty="0"/>
          </a:p>
        </p:txBody>
      </p:sp>
      <p:sp>
        <p:nvSpPr>
          <p:cNvPr id="42" name="Tekstiruutu 41"/>
          <p:cNvSpPr txBox="1"/>
          <p:nvPr/>
        </p:nvSpPr>
        <p:spPr>
          <a:xfrm>
            <a:off x="6072307" y="5740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/>
              <a:t>CHALLENGING PREVAILING STRUCTURES</a:t>
            </a:r>
            <a:endParaRPr lang="fi-FI" b="1" dirty="0"/>
          </a:p>
        </p:txBody>
      </p:sp>
      <p:sp>
        <p:nvSpPr>
          <p:cNvPr id="43" name="Tekstiruutu 42"/>
          <p:cNvSpPr txBox="1"/>
          <p:nvPr/>
        </p:nvSpPr>
        <p:spPr>
          <a:xfrm>
            <a:off x="0" y="5740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/>
              <a:t>COORDINATION AND INTEGRATION</a:t>
            </a:r>
            <a:endParaRPr lang="fi-FI" b="1" dirty="0"/>
          </a:p>
        </p:txBody>
      </p:sp>
      <p:sp>
        <p:nvSpPr>
          <p:cNvPr id="45" name="Tekstiruutu 44"/>
          <p:cNvSpPr txBox="1"/>
          <p:nvPr/>
        </p:nvSpPr>
        <p:spPr>
          <a:xfrm rot="20540627">
            <a:off x="4533900" y="2808672"/>
            <a:ext cx="28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	2	3	4	5</a:t>
            </a:r>
            <a:endParaRPr lang="fi-FI" dirty="0"/>
          </a:p>
        </p:txBody>
      </p:sp>
      <p:sp>
        <p:nvSpPr>
          <p:cNvPr id="46" name="Tekstiruutu 45"/>
          <p:cNvSpPr txBox="1"/>
          <p:nvPr/>
        </p:nvSpPr>
        <p:spPr>
          <a:xfrm rot="16200000">
            <a:off x="2859845" y="1980397"/>
            <a:ext cx="28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	2	3	4	5</a:t>
            </a:r>
            <a:endParaRPr lang="fi-FI" dirty="0"/>
          </a:p>
        </p:txBody>
      </p:sp>
      <p:sp>
        <p:nvSpPr>
          <p:cNvPr id="47" name="Tekstiruutu 46"/>
          <p:cNvSpPr txBox="1"/>
          <p:nvPr/>
        </p:nvSpPr>
        <p:spPr>
          <a:xfrm rot="3415642">
            <a:off x="4215762" y="4675831"/>
            <a:ext cx="28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	2	3	4	5</a:t>
            </a:r>
            <a:endParaRPr lang="fi-FI" dirty="0"/>
          </a:p>
        </p:txBody>
      </p:sp>
      <p:sp>
        <p:nvSpPr>
          <p:cNvPr id="48" name="Tekstiruutu 47"/>
          <p:cNvSpPr txBox="1"/>
          <p:nvPr/>
        </p:nvSpPr>
        <p:spPr>
          <a:xfrm rot="18416074">
            <a:off x="2377243" y="4088910"/>
            <a:ext cx="281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5	4	3	2	1</a:t>
            </a:r>
            <a:endParaRPr lang="fi-FI" dirty="0"/>
          </a:p>
        </p:txBody>
      </p:sp>
      <p:sp>
        <p:nvSpPr>
          <p:cNvPr id="52" name="Tekstiruutu 51"/>
          <p:cNvSpPr txBox="1"/>
          <p:nvPr/>
        </p:nvSpPr>
        <p:spPr>
          <a:xfrm>
            <a:off x="-596900" y="2254674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/>
              <a:t>NEW ”ECOLOGY” OF KNOWLEDGE </a:t>
            </a:r>
          </a:p>
          <a:p>
            <a:pPr algn="ctr"/>
            <a:r>
              <a:rPr lang="fi-FI" b="1" dirty="0" smtClean="0"/>
              <a:t>AND CAPABILITIES</a:t>
            </a:r>
            <a:endParaRPr lang="fi-FI" b="1" dirty="0"/>
          </a:p>
        </p:txBody>
      </p:sp>
      <p:cxnSp>
        <p:nvCxnSpPr>
          <p:cNvPr id="21" name="Łącznik prosty 20"/>
          <p:cNvCxnSpPr/>
          <p:nvPr/>
        </p:nvCxnSpPr>
        <p:spPr>
          <a:xfrm>
            <a:off x="4544255" y="2946142"/>
            <a:ext cx="1342195" cy="3495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 rot="10800000" flipV="1">
            <a:off x="3175349" y="2946140"/>
            <a:ext cx="1345851" cy="3495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/>
          <p:cNvCxnSpPr/>
          <p:nvPr/>
        </p:nvCxnSpPr>
        <p:spPr>
          <a:xfrm>
            <a:off x="3133725" y="3295650"/>
            <a:ext cx="10668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34"/>
          <p:cNvCxnSpPr/>
          <p:nvPr/>
        </p:nvCxnSpPr>
        <p:spPr>
          <a:xfrm>
            <a:off x="4200525" y="4114800"/>
            <a:ext cx="866775" cy="2016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 rot="5400000">
            <a:off x="4967288" y="3395662"/>
            <a:ext cx="1019174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19629</TotalTime>
  <Words>26</Words>
  <Application>Microsoft Macintosh PowerPoint</Application>
  <PresentationFormat>Pokaz na ekranie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Office-teema</vt:lpstr>
      <vt:lpstr>Slajd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Robert Arnkil</dc:creator>
  <cp:lastModifiedBy>Dabrowski.W</cp:lastModifiedBy>
  <cp:revision>13</cp:revision>
  <dcterms:created xsi:type="dcterms:W3CDTF">2010-03-29T11:04:40Z</dcterms:created>
  <dcterms:modified xsi:type="dcterms:W3CDTF">2010-06-08T12:17:34Z</dcterms:modified>
</cp:coreProperties>
</file>